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94" r:id="rId5"/>
  </p:sldMasterIdLst>
  <p:notesMasterIdLst>
    <p:notesMasterId r:id="rId23"/>
  </p:notesMasterIdLst>
  <p:handoutMasterIdLst>
    <p:handoutMasterId r:id="rId24"/>
  </p:handoutMasterIdLst>
  <p:sldIdLst>
    <p:sldId id="263" r:id="rId6"/>
    <p:sldId id="260" r:id="rId7"/>
    <p:sldId id="296" r:id="rId8"/>
    <p:sldId id="302" r:id="rId9"/>
    <p:sldId id="261" r:id="rId10"/>
    <p:sldId id="306" r:id="rId11"/>
    <p:sldId id="289" r:id="rId12"/>
    <p:sldId id="299" r:id="rId13"/>
    <p:sldId id="303" r:id="rId14"/>
    <p:sldId id="307" r:id="rId15"/>
    <p:sldId id="300" r:id="rId16"/>
    <p:sldId id="292" r:id="rId17"/>
    <p:sldId id="308" r:id="rId18"/>
    <p:sldId id="304" r:id="rId19"/>
    <p:sldId id="305" r:id="rId20"/>
    <p:sldId id="295" r:id="rId21"/>
    <p:sldId id="29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E3E6142-0908-4B38-9816-E18CEDF88324}">
          <p14:sldIdLst>
            <p14:sldId id="263"/>
          </p14:sldIdLst>
        </p14:section>
        <p14:section name="intro" id="{58038D8F-34DE-449B-BC20-587874207CF1}">
          <p14:sldIdLst>
            <p14:sldId id="260"/>
            <p14:sldId id="296"/>
            <p14:sldId id="302"/>
            <p14:sldId id="261"/>
            <p14:sldId id="306"/>
            <p14:sldId id="289"/>
          </p14:sldIdLst>
        </p14:section>
        <p14:section name="shared memory" id="{1B2F4827-C07F-4F7D-9CF3-281C657714E8}">
          <p14:sldIdLst>
            <p14:sldId id="299"/>
            <p14:sldId id="303"/>
            <p14:sldId id="307"/>
          </p14:sldIdLst>
        </p14:section>
        <p14:section name="handling" id="{DCFBCE94-F7D2-487E-AAD1-DE23E78F1221}">
          <p14:sldIdLst>
            <p14:sldId id="300"/>
            <p14:sldId id="292"/>
            <p14:sldId id="308"/>
          </p14:sldIdLst>
        </p14:section>
        <p14:section name="challenges" id="{DB269A4F-D862-467B-A025-92BC3E39F71B}">
          <p14:sldIdLst>
            <p14:sldId id="304"/>
            <p14:sldId id="305"/>
          </p14:sldIdLst>
        </p14:section>
        <p14:section name="evaluation" id="{4A32097D-C80A-4A9D-BF06-1AD904AC1A0D}">
          <p14:sldIdLst>
            <p14:sldId id="295"/>
          </p14:sldIdLst>
        </p14:section>
        <p14:section name="end" id="{A6734DF8-CE86-48D5-AFAD-5188A761CDBD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E77"/>
    <a:srgbClr val="E6E6E6"/>
    <a:srgbClr val="FF99FF"/>
    <a:srgbClr val="DCE7F0"/>
    <a:srgbClr val="1D8DB0"/>
    <a:srgbClr val="2F4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7" autoAdjust="0"/>
    <p:restoredTop sz="97404" autoAdjust="0"/>
  </p:normalViewPr>
  <p:slideViewPr>
    <p:cSldViewPr snapToGrid="0" snapToObjects="1">
      <p:cViewPr varScale="1">
        <p:scale>
          <a:sx n="156" d="100"/>
          <a:sy n="156" d="100"/>
        </p:scale>
        <p:origin x="9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25-4-2022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268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8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8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42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56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550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10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065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4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76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0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2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26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45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8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53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23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24D-7CF0-4584-933E-17DDDA7998B9}" type="datetime1">
              <a:rPr lang="nl-BE" smtClean="0"/>
              <a:t>25/04/2022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5C2-DE1C-4D9E-9F79-8515E788492A}" type="datetime1">
              <a:rPr lang="nl-BE" smtClean="0"/>
              <a:t>25/04/2022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76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272-5C5E-4FC0-A7B7-BE4D59033909}" type="datetime1">
              <a:rPr lang="nl-BE" smtClean="0"/>
              <a:t>25/04/2022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328-BD93-4039-A9D6-607BEF4B1C74}" type="datetime1">
              <a:rPr lang="nl-BE" smtClean="0"/>
              <a:t>25/04/2022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B2C8-62CE-4125-9CEF-63C96B607614}" type="datetime1">
              <a:rPr lang="nl-BE" smtClean="0"/>
              <a:t>25/04/2022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F6A0-8A83-42BC-8D30-CBDE0F482A47}" type="datetime1">
              <a:rPr lang="nl-BE" smtClean="0"/>
              <a:t>25/04/2022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9041-612D-4117-ABE8-F4B889FE05B3}" type="datetime1">
              <a:rPr lang="nl-BE" smtClean="0"/>
              <a:t>25/04/2022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AB49-217A-49F3-8C05-CAF4FA561AAE}" type="datetime1">
              <a:rPr lang="nl-BE" smtClean="0"/>
              <a:t>25/04/2022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8A5E-F0FD-4CA7-82F5-FDFC916C522C}" type="datetime1">
              <a:rPr lang="nl-BE" smtClean="0"/>
              <a:t>25/04/2022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6A4-CEF1-403F-958E-50F3CF4CBDAF}" type="datetime1">
              <a:rPr lang="nl-BE" smtClean="0"/>
              <a:t>25/04/2022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Imec-DistriNet, KU Leuven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23449CA-B243-46CD-B9B6-A6B9D0B9F4DE}" type="datetime1">
              <a:rPr lang="nl-BE" smtClean="0"/>
              <a:t>25/04/2022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Imec-DistriNet, KU Leuven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7BAE509-11DF-4B8A-AF1C-2E40800A7178}" type="datetime1">
              <a:rPr lang="nl-BE" smtClean="0"/>
              <a:t>25/04/2022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Imec-DistriNet, KU Leuven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F033-8F51-49A6-B77C-4DACF32D4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11235790" cy="1577932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Sharing is Caring: Secure and Efficient Shared Memory Support for MVEEs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37BF6-7B46-458D-AF68-76BCB5080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US" dirty="0" err="1">
              <a:cs typeface="Arial" charset="0"/>
            </a:endParaRPr>
          </a:p>
          <a:p>
            <a:endParaRPr lang="en-US" dirty="0">
              <a:cs typeface="Arial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CF0DEA5-ADAF-4A7D-BDBE-180605CCD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77319"/>
              </p:ext>
            </p:extLst>
          </p:nvPr>
        </p:nvGraphicFramePr>
        <p:xfrm>
          <a:off x="667219" y="2730865"/>
          <a:ext cx="11053350" cy="2404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450">
                  <a:extLst>
                    <a:ext uri="{9D8B030D-6E8A-4147-A177-3AD203B41FA5}">
                      <a16:colId xmlns:a16="http://schemas.microsoft.com/office/drawing/2014/main" val="408973103"/>
                    </a:ext>
                  </a:extLst>
                </a:gridCol>
                <a:gridCol w="3684450">
                  <a:extLst>
                    <a:ext uri="{9D8B030D-6E8A-4147-A177-3AD203B41FA5}">
                      <a16:colId xmlns:a16="http://schemas.microsoft.com/office/drawing/2014/main" val="411413735"/>
                    </a:ext>
                  </a:extLst>
                </a:gridCol>
                <a:gridCol w="3684450">
                  <a:extLst>
                    <a:ext uri="{9D8B030D-6E8A-4147-A177-3AD203B41FA5}">
                      <a16:colId xmlns:a16="http://schemas.microsoft.com/office/drawing/2014/main" val="1171410065"/>
                    </a:ext>
                  </a:extLst>
                </a:gridCol>
              </a:tblGrid>
              <a:tr h="112428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u="sng" kern="1200" baseline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</a:rPr>
                        <a:t>Jonas Vinck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imec-DistriNet, KU Leuven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Belgium</a:t>
                      </a:r>
                      <a:endParaRPr lang="en-US" sz="1500" b="0" u="none" kern="1200" baseline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</a:rPr>
                        <a:t>Bert Abrath</a:t>
                      </a:r>
                    </a:p>
                    <a:p>
                      <a:pPr algn="ctr"/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Ghent University</a:t>
                      </a:r>
                    </a:p>
                    <a:p>
                      <a:pPr algn="ctr"/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Belgium</a:t>
                      </a:r>
                      <a:endParaRPr lang="en-US" sz="1500" b="0" u="none" kern="1200" baseline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</a:rPr>
                        <a:t>Bart Coppens</a:t>
                      </a:r>
                      <a:endParaRPr lang="en-US" sz="2400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Ghent University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Belgium</a:t>
                      </a:r>
                      <a:endParaRPr lang="en-US" sz="1500" b="0" u="none" kern="1200" baseline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61735"/>
                  </a:ext>
                </a:extLst>
              </a:tr>
              <a:tr h="1124288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</a:rPr>
                        <a:t>Alexios Voulimeneas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imec-DistriNet, KU Leuven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Belgium</a:t>
                      </a:r>
                    </a:p>
                    <a:p>
                      <a:pPr algn="ctr"/>
                      <a:endParaRPr lang="en-US" sz="2400" kern="1200" baseline="0" dirty="0" err="1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</a:rPr>
                        <a:t>Bjorn De Sutter</a:t>
                      </a:r>
                      <a:endParaRPr lang="en-US" sz="2400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Ghent University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0" u="none" kern="1200" baseline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Belgium</a:t>
                      </a:r>
                    </a:p>
                    <a:p>
                      <a:pPr algn="ctr"/>
                      <a:endParaRPr lang="en-US" sz="2400" kern="1200" baseline="0" dirty="0">
                        <a:solidFill>
                          <a:schemeClr val="bg1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>
                          <a:solidFill>
                            <a:schemeClr val="bg1"/>
                          </a:solidFill>
                          <a:latin typeface="Arial"/>
                          <a:ea typeface="+mj-ea"/>
                          <a:cs typeface="Arial"/>
                        </a:rPr>
                        <a:t>Stijn Volckaert</a:t>
                      </a:r>
                      <a:endParaRPr lang="en-US" sz="3600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kern="1200" baseline="0" noProof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imec-DistriNet, KU Leuven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kern="1200" baseline="0" noProof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/>
                        </a:rPr>
                        <a:t>Belgium</a:t>
                      </a:r>
                      <a:endParaRPr lang="en-US" sz="1500" b="0" u="none" kern="1200" baseline="0" noProof="0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998276"/>
                  </a:ext>
                </a:extLst>
              </a:tr>
            </a:tbl>
          </a:graphicData>
        </a:graphic>
      </p:graphicFrame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084EF24-FBDB-3A22-1C0D-EA3AA83A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920" y="5193757"/>
            <a:ext cx="1893006" cy="1577932"/>
          </a:xfrm>
          <a:prstGeom prst="rect">
            <a:avLst/>
          </a:prstGeom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F74F3AA2-F6C7-4DF9-9DFD-334B79071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23" y="5375140"/>
            <a:ext cx="3406065" cy="12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8"/>
    </mc:Choice>
    <mc:Fallback xmlns="">
      <p:transition spd="slow" advTm="148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29">
            <a:extLst>
              <a:ext uri="{FF2B5EF4-FFF2-40B4-BE49-F238E27FC236}">
                <a16:creationId xmlns:a16="http://schemas.microsoft.com/office/drawing/2014/main" id="{5B20EC5C-0335-45D7-B7E7-08518592094D}"/>
              </a:ext>
            </a:extLst>
          </p:cNvPr>
          <p:cNvSpPr/>
          <p:nvPr/>
        </p:nvSpPr>
        <p:spPr>
          <a:xfrm>
            <a:off x="8475864" y="1170461"/>
            <a:ext cx="2112929" cy="495280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5541F-3CE0-427F-ACA1-B3455F09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457775-573B-41EF-8E84-37864074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Memory in MVEEs</a:t>
            </a:r>
            <a:endParaRPr lang="en-BE" dirty="0"/>
          </a:p>
        </p:txBody>
      </p:sp>
      <p:sp>
        <p:nvSpPr>
          <p:cNvPr id="99" name="Rechthoek 29">
            <a:extLst>
              <a:ext uri="{FF2B5EF4-FFF2-40B4-BE49-F238E27FC236}">
                <a16:creationId xmlns:a16="http://schemas.microsoft.com/office/drawing/2014/main" id="{79255905-A611-4913-B320-AF361330F298}"/>
              </a:ext>
            </a:extLst>
          </p:cNvPr>
          <p:cNvSpPr/>
          <p:nvPr/>
        </p:nvSpPr>
        <p:spPr>
          <a:xfrm>
            <a:off x="4535763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00" name="Rechthoek 42">
            <a:extLst>
              <a:ext uri="{FF2B5EF4-FFF2-40B4-BE49-F238E27FC236}">
                <a16:creationId xmlns:a16="http://schemas.microsoft.com/office/drawing/2014/main" id="{87D126F5-F233-4288-9D73-03197A0B879E}"/>
              </a:ext>
            </a:extLst>
          </p:cNvPr>
          <p:cNvSpPr/>
          <p:nvPr/>
        </p:nvSpPr>
        <p:spPr>
          <a:xfrm>
            <a:off x="4535763" y="1170462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101" name="Rechthoek 29">
            <a:extLst>
              <a:ext uri="{FF2B5EF4-FFF2-40B4-BE49-F238E27FC236}">
                <a16:creationId xmlns:a16="http://schemas.microsoft.com/office/drawing/2014/main" id="{4A405883-533C-4229-A215-52AD53D3DF9C}"/>
              </a:ext>
            </a:extLst>
          </p:cNvPr>
          <p:cNvSpPr/>
          <p:nvPr/>
        </p:nvSpPr>
        <p:spPr>
          <a:xfrm>
            <a:off x="589834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02" name="Rechthoek 42">
            <a:extLst>
              <a:ext uri="{FF2B5EF4-FFF2-40B4-BE49-F238E27FC236}">
                <a16:creationId xmlns:a16="http://schemas.microsoft.com/office/drawing/2014/main" id="{466D3BB6-F0A0-4449-9277-F0E266E69913}"/>
              </a:ext>
            </a:extLst>
          </p:cNvPr>
          <p:cNvSpPr/>
          <p:nvPr/>
        </p:nvSpPr>
        <p:spPr>
          <a:xfrm>
            <a:off x="589831" y="1955472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sp>
        <p:nvSpPr>
          <p:cNvPr id="106" name="Rechthoek 29">
            <a:extLst>
              <a:ext uri="{FF2B5EF4-FFF2-40B4-BE49-F238E27FC236}">
                <a16:creationId xmlns:a16="http://schemas.microsoft.com/office/drawing/2014/main" id="{43DCE096-20F8-49A2-955D-701186FADFFE}"/>
              </a:ext>
            </a:extLst>
          </p:cNvPr>
          <p:cNvSpPr/>
          <p:nvPr/>
        </p:nvSpPr>
        <p:spPr>
          <a:xfrm>
            <a:off x="589834" y="5648400"/>
            <a:ext cx="6065334" cy="474866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51" name="Rechthoek 42">
            <a:extLst>
              <a:ext uri="{FF2B5EF4-FFF2-40B4-BE49-F238E27FC236}">
                <a16:creationId xmlns:a16="http://schemas.microsoft.com/office/drawing/2014/main" id="{03AC2319-6B52-4074-94B0-0613F1CDC9F0}"/>
              </a:ext>
            </a:extLst>
          </p:cNvPr>
          <p:cNvSpPr/>
          <p:nvPr/>
        </p:nvSpPr>
        <p:spPr>
          <a:xfrm>
            <a:off x="589830" y="3959997"/>
            <a:ext cx="2112929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11" name="Rechthoek 42">
            <a:extLst>
              <a:ext uri="{FF2B5EF4-FFF2-40B4-BE49-F238E27FC236}">
                <a16:creationId xmlns:a16="http://schemas.microsoft.com/office/drawing/2014/main" id="{F246ECD9-9886-4183-B917-4027113D350A}"/>
              </a:ext>
            </a:extLst>
          </p:cNvPr>
          <p:cNvSpPr/>
          <p:nvPr/>
        </p:nvSpPr>
        <p:spPr>
          <a:xfrm>
            <a:off x="4535759" y="3959997"/>
            <a:ext cx="2112929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pic>
        <p:nvPicPr>
          <p:cNvPr id="150" name="Picture 14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81024D1-48EF-4158-B8BE-9CB9726C6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09" y="1353193"/>
            <a:ext cx="1466850" cy="1466850"/>
          </a:xfrm>
          <a:prstGeom prst="rect">
            <a:avLst/>
          </a:prstGeom>
        </p:spPr>
      </p:pic>
      <p:sp>
        <p:nvSpPr>
          <p:cNvPr id="12" name="Rechthoek 42">
            <a:extLst>
              <a:ext uri="{FF2B5EF4-FFF2-40B4-BE49-F238E27FC236}">
                <a16:creationId xmlns:a16="http://schemas.microsoft.com/office/drawing/2014/main" id="{FAF1B8BD-038C-4ED5-8DB2-1A4CFDFB82B6}"/>
              </a:ext>
            </a:extLst>
          </p:cNvPr>
          <p:cNvSpPr/>
          <p:nvPr/>
        </p:nvSpPr>
        <p:spPr>
          <a:xfrm>
            <a:off x="3056139" y="2092462"/>
            <a:ext cx="457485" cy="169968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68B860-2D97-4A17-8304-FDA76D5E86E2}"/>
              </a:ext>
            </a:extLst>
          </p:cNvPr>
          <p:cNvGrpSpPr/>
          <p:nvPr/>
        </p:nvGrpSpPr>
        <p:grpSpPr>
          <a:xfrm>
            <a:off x="584575" y="2091600"/>
            <a:ext cx="6058289" cy="2653407"/>
            <a:chOff x="584575" y="2091600"/>
            <a:chExt cx="6058289" cy="26534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31D1B8-A51F-42D2-A77F-42FFA924A9E1}"/>
                </a:ext>
              </a:extLst>
            </p:cNvPr>
            <p:cNvCxnSpPr>
              <a:cxnSpLocks/>
            </p:cNvCxnSpPr>
            <p:nvPr/>
          </p:nvCxnSpPr>
          <p:spPr>
            <a:xfrm>
              <a:off x="3513624" y="2091600"/>
              <a:ext cx="3129240" cy="1868400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BE8F05-7457-44A6-9281-B7CF3DC5E17E}"/>
                </a:ext>
              </a:extLst>
            </p:cNvPr>
            <p:cNvCxnSpPr>
              <a:cxnSpLocks/>
            </p:cNvCxnSpPr>
            <p:nvPr/>
          </p:nvCxnSpPr>
          <p:spPr>
            <a:xfrm>
              <a:off x="3056139" y="2262430"/>
              <a:ext cx="1473800" cy="2482577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BBF3BD-C6D4-4767-9B8C-B72260C4FA0E}"/>
                </a:ext>
              </a:extLst>
            </p:cNvPr>
            <p:cNvCxnSpPr/>
            <p:nvPr/>
          </p:nvCxnSpPr>
          <p:spPr>
            <a:xfrm flipV="1">
              <a:off x="584575" y="2091600"/>
              <a:ext cx="2473200" cy="1868400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694966-55FF-4890-A251-7FBF56087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933" y="2262369"/>
              <a:ext cx="816691" cy="2482638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 descr="No sign with solid fill">
            <a:extLst>
              <a:ext uri="{FF2B5EF4-FFF2-40B4-BE49-F238E27FC236}">
                <a16:creationId xmlns:a16="http://schemas.microsoft.com/office/drawing/2014/main" id="{939DA147-9B76-45FC-85C5-D5E40F159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4729" y="3889800"/>
            <a:ext cx="914400" cy="914400"/>
          </a:xfrm>
          <a:prstGeom prst="rect">
            <a:avLst/>
          </a:prstGeom>
        </p:spPr>
      </p:pic>
      <p:pic>
        <p:nvPicPr>
          <p:cNvPr id="22" name="Graphic 21" descr="No sign with solid fill">
            <a:extLst>
              <a:ext uri="{FF2B5EF4-FFF2-40B4-BE49-F238E27FC236}">
                <a16:creationId xmlns:a16="http://schemas.microsoft.com/office/drawing/2014/main" id="{9DF85577-CEC8-40DD-BDF8-A990EBAA6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5023" y="3889800"/>
            <a:ext cx="914400" cy="914400"/>
          </a:xfrm>
          <a:prstGeom prst="rect">
            <a:avLst/>
          </a:prstGeom>
        </p:spPr>
      </p:pic>
      <p:sp>
        <p:nvSpPr>
          <p:cNvPr id="23" name="Rechthoek 42">
            <a:extLst>
              <a:ext uri="{FF2B5EF4-FFF2-40B4-BE49-F238E27FC236}">
                <a16:creationId xmlns:a16="http://schemas.microsoft.com/office/drawing/2014/main" id="{A114561E-0D37-4072-9AD6-A16DDA163599}"/>
              </a:ext>
            </a:extLst>
          </p:cNvPr>
          <p:cNvSpPr/>
          <p:nvPr/>
        </p:nvSpPr>
        <p:spPr>
          <a:xfrm>
            <a:off x="8475864" y="1784941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 2</a:t>
            </a:r>
          </a:p>
        </p:txBody>
      </p:sp>
      <p:sp>
        <p:nvSpPr>
          <p:cNvPr id="25" name="Rechthoek 42">
            <a:extLst>
              <a:ext uri="{FF2B5EF4-FFF2-40B4-BE49-F238E27FC236}">
                <a16:creationId xmlns:a16="http://schemas.microsoft.com/office/drawing/2014/main" id="{2B6665B7-71B3-4ECD-804E-696D07C8A894}"/>
              </a:ext>
            </a:extLst>
          </p:cNvPr>
          <p:cNvSpPr/>
          <p:nvPr/>
        </p:nvSpPr>
        <p:spPr>
          <a:xfrm>
            <a:off x="8475860" y="4634963"/>
            <a:ext cx="2112929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B94C9A-F5CC-464F-9F1D-1DF271A0A3DC}"/>
              </a:ext>
            </a:extLst>
          </p:cNvPr>
          <p:cNvSpPr/>
          <p:nvPr/>
        </p:nvSpPr>
        <p:spPr>
          <a:xfrm>
            <a:off x="666537" y="4021932"/>
            <a:ext cx="1947862" cy="309562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Data</a:t>
            </a:r>
            <a:endParaRPr lang="en-B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3F8E34-F999-4B7F-9194-BA6EEE492A52}"/>
              </a:ext>
            </a:extLst>
          </p:cNvPr>
          <p:cNvSpPr/>
          <p:nvPr/>
        </p:nvSpPr>
        <p:spPr>
          <a:xfrm>
            <a:off x="4618292" y="4021932"/>
            <a:ext cx="1947862" cy="309562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Data</a:t>
            </a:r>
            <a:endParaRPr lang="en-B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F90DAD-4AAA-473E-98D7-FFDDB5E1E33B}"/>
              </a:ext>
            </a:extLst>
          </p:cNvPr>
          <p:cNvSpPr/>
          <p:nvPr/>
        </p:nvSpPr>
        <p:spPr>
          <a:xfrm>
            <a:off x="666537" y="4021932"/>
            <a:ext cx="1947862" cy="309562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Data + operation</a:t>
            </a:r>
            <a:endParaRPr lang="en-B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C49A57-60B1-43D0-A51D-3D3B9290955A}"/>
              </a:ext>
            </a:extLst>
          </p:cNvPr>
          <p:cNvSpPr/>
          <p:nvPr/>
        </p:nvSpPr>
        <p:spPr>
          <a:xfrm>
            <a:off x="4618292" y="4021932"/>
            <a:ext cx="1947862" cy="309562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Data + operation</a:t>
            </a:r>
            <a:endParaRPr lang="en-BE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09C7E2-CBEA-4C05-9A09-0D7FB6F0E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122" y="2918897"/>
            <a:ext cx="4206624" cy="24826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50C0CC-8423-4675-86D3-EAE822A6B76C}"/>
              </a:ext>
            </a:extLst>
          </p:cNvPr>
          <p:cNvCxnSpPr>
            <a:cxnSpLocks/>
          </p:cNvCxnSpPr>
          <p:nvPr/>
        </p:nvCxnSpPr>
        <p:spPr>
          <a:xfrm>
            <a:off x="3057775" y="2262430"/>
            <a:ext cx="5418089" cy="2372533"/>
          </a:xfrm>
          <a:prstGeom prst="line">
            <a:avLst/>
          </a:prstGeom>
          <a:ln w="127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83051C-624B-42E7-BE89-4ACDA46D9AFD}"/>
              </a:ext>
            </a:extLst>
          </p:cNvPr>
          <p:cNvCxnSpPr>
            <a:cxnSpLocks/>
          </p:cNvCxnSpPr>
          <p:nvPr/>
        </p:nvCxnSpPr>
        <p:spPr>
          <a:xfrm>
            <a:off x="3513624" y="2092462"/>
            <a:ext cx="7075169" cy="2542501"/>
          </a:xfrm>
          <a:prstGeom prst="line">
            <a:avLst/>
          </a:prstGeom>
          <a:ln w="127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9E2FD430-18B9-412A-BAC4-FDCD027E90F4}"/>
              </a:ext>
            </a:extLst>
          </p:cNvPr>
          <p:cNvSpPr/>
          <p:nvPr/>
        </p:nvSpPr>
        <p:spPr>
          <a:xfrm>
            <a:off x="318568" y="2372473"/>
            <a:ext cx="270000" cy="1792177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CBFC841A-4919-4802-9714-5F19098A5A4D}"/>
              </a:ext>
            </a:extLst>
          </p:cNvPr>
          <p:cNvSpPr/>
          <p:nvPr/>
        </p:nvSpPr>
        <p:spPr>
          <a:xfrm flipH="1">
            <a:off x="6639763" y="1559137"/>
            <a:ext cx="270000" cy="2605514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F6FD4901-1BFA-41BB-99C4-43658146FE3E}"/>
              </a:ext>
            </a:extLst>
          </p:cNvPr>
          <p:cNvSpPr/>
          <p:nvPr/>
        </p:nvSpPr>
        <p:spPr>
          <a:xfrm>
            <a:off x="328759" y="2372474"/>
            <a:ext cx="270000" cy="1792177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0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10"/>
    </mc:Choice>
    <mc:Fallback xmlns="">
      <p:transition spd="slow" advTm="95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1" grpId="0" animBg="1"/>
      <p:bldP spid="1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14" grpId="0" animBg="1"/>
      <p:bldP spid="14" grpId="1" animBg="1"/>
      <p:bldP spid="14" grpId="2" animBg="1"/>
      <p:bldP spid="14" grpId="3" animBg="1"/>
      <p:bldP spid="35" grpId="0" animBg="1"/>
      <p:bldP spid="35" grpId="1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6CEB4-52C0-4D3B-8ABC-0EA417EF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69AABD-E000-46F1-8EE4-D8431642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Cross-Process Handler</a:t>
            </a:r>
            <a:endParaRPr lang="en-BE" dirty="0"/>
          </a:p>
        </p:txBody>
      </p:sp>
      <p:sp>
        <p:nvSpPr>
          <p:cNvPr id="6" name="Rechthoek 29">
            <a:extLst>
              <a:ext uri="{FF2B5EF4-FFF2-40B4-BE49-F238E27FC236}">
                <a16:creationId xmlns:a16="http://schemas.microsoft.com/office/drawing/2014/main" id="{E9854B03-CAE7-4A52-A808-0E41C0A631A1}"/>
              </a:ext>
            </a:extLst>
          </p:cNvPr>
          <p:cNvSpPr/>
          <p:nvPr/>
        </p:nvSpPr>
        <p:spPr>
          <a:xfrm>
            <a:off x="7008872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8" name="Rechthoek 29">
            <a:extLst>
              <a:ext uri="{FF2B5EF4-FFF2-40B4-BE49-F238E27FC236}">
                <a16:creationId xmlns:a16="http://schemas.microsoft.com/office/drawing/2014/main" id="{1EA048B8-EF60-4FFA-B292-F7D3CFFB55C3}"/>
              </a:ext>
            </a:extLst>
          </p:cNvPr>
          <p:cNvSpPr/>
          <p:nvPr/>
        </p:nvSpPr>
        <p:spPr>
          <a:xfrm>
            <a:off x="3062943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42">
            <a:extLst>
              <a:ext uri="{FF2B5EF4-FFF2-40B4-BE49-F238E27FC236}">
                <a16:creationId xmlns:a16="http://schemas.microsoft.com/office/drawing/2014/main" id="{400BC6DA-BF16-4658-9EDB-47D65A158677}"/>
              </a:ext>
            </a:extLst>
          </p:cNvPr>
          <p:cNvSpPr/>
          <p:nvPr/>
        </p:nvSpPr>
        <p:spPr>
          <a:xfrm>
            <a:off x="3132741" y="1259695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12" name="Rechthoek 42">
            <a:extLst>
              <a:ext uri="{FF2B5EF4-FFF2-40B4-BE49-F238E27FC236}">
                <a16:creationId xmlns:a16="http://schemas.microsoft.com/office/drawing/2014/main" id="{18522C40-1367-4D00-AC4C-D7B06B713A34}"/>
              </a:ext>
            </a:extLst>
          </p:cNvPr>
          <p:cNvSpPr/>
          <p:nvPr/>
        </p:nvSpPr>
        <p:spPr>
          <a:xfrm>
            <a:off x="3132741" y="4287157"/>
            <a:ext cx="1981201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13" name="Rechthoek 42">
            <a:extLst>
              <a:ext uri="{FF2B5EF4-FFF2-40B4-BE49-F238E27FC236}">
                <a16:creationId xmlns:a16="http://schemas.microsoft.com/office/drawing/2014/main" id="{0FF33237-7468-498E-AD3E-6DFAFEA852AA}"/>
              </a:ext>
            </a:extLst>
          </p:cNvPr>
          <p:cNvSpPr/>
          <p:nvPr/>
        </p:nvSpPr>
        <p:spPr>
          <a:xfrm>
            <a:off x="7074730" y="4287157"/>
            <a:ext cx="1981201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6C89FC-2E88-4A73-B141-B175131345FF}"/>
              </a:ext>
            </a:extLst>
          </p:cNvPr>
          <p:cNvGrpSpPr/>
          <p:nvPr/>
        </p:nvGrpSpPr>
        <p:grpSpPr>
          <a:xfrm>
            <a:off x="5353118" y="1353193"/>
            <a:ext cx="1466850" cy="1466850"/>
            <a:chOff x="2885833" y="1353193"/>
            <a:chExt cx="1466850" cy="1466850"/>
          </a:xfrm>
        </p:grpSpPr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94ED419-2D5B-45C0-8854-5566477C2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5833" y="1353193"/>
              <a:ext cx="1466850" cy="1466850"/>
            </a:xfrm>
            <a:prstGeom prst="rect">
              <a:avLst/>
            </a:prstGeom>
          </p:spPr>
        </p:pic>
        <p:sp>
          <p:nvSpPr>
            <p:cNvPr id="16" name="Rechthoek 42">
              <a:extLst>
                <a:ext uri="{FF2B5EF4-FFF2-40B4-BE49-F238E27FC236}">
                  <a16:creationId xmlns:a16="http://schemas.microsoft.com/office/drawing/2014/main" id="{431865C9-10FA-4719-8278-B625FF745ECA}"/>
                </a:ext>
              </a:extLst>
            </p:cNvPr>
            <p:cNvSpPr/>
            <p:nvPr/>
          </p:nvSpPr>
          <p:spPr>
            <a:xfrm>
              <a:off x="3061963" y="2092462"/>
              <a:ext cx="457485" cy="16996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200" dirty="0"/>
            </a:p>
          </p:txBody>
        </p:sp>
      </p:grp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9529C9ED-7B60-49D8-AF42-ECA343F0CF78}"/>
              </a:ext>
            </a:extLst>
          </p:cNvPr>
          <p:cNvSpPr/>
          <p:nvPr/>
        </p:nvSpPr>
        <p:spPr>
          <a:xfrm>
            <a:off x="2800812" y="1628775"/>
            <a:ext cx="270000" cy="2986088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6584751A-22CB-42A3-A0E5-C8CA957C79CE}"/>
              </a:ext>
            </a:extLst>
          </p:cNvPr>
          <p:cNvSpPr/>
          <p:nvPr/>
        </p:nvSpPr>
        <p:spPr>
          <a:xfrm flipH="1">
            <a:off x="9121800" y="1628775"/>
            <a:ext cx="270000" cy="2986088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EC1F0C-6AD1-4AE6-8B8E-5A55CDD0176A}"/>
              </a:ext>
            </a:extLst>
          </p:cNvPr>
          <p:cNvSpPr txBox="1"/>
          <p:nvPr/>
        </p:nvSpPr>
        <p:spPr>
          <a:xfrm>
            <a:off x="3050882" y="3845035"/>
            <a:ext cx="45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400" b="1" dirty="0">
                <a:solidFill>
                  <a:srgbClr val="FF0000"/>
                </a:solidFill>
              </a:rPr>
              <a:t>!</a:t>
            </a:r>
            <a:endParaRPr lang="en-BE" sz="64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18A81-B5D0-403E-9FEB-F086AD6C1A48}"/>
              </a:ext>
            </a:extLst>
          </p:cNvPr>
          <p:cNvSpPr txBox="1"/>
          <p:nvPr/>
        </p:nvSpPr>
        <p:spPr>
          <a:xfrm>
            <a:off x="8670275" y="3845035"/>
            <a:ext cx="45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400" b="1" dirty="0">
                <a:solidFill>
                  <a:srgbClr val="FF0000"/>
                </a:solidFill>
              </a:rPr>
              <a:t>!</a:t>
            </a:r>
            <a:endParaRPr lang="en-BE" sz="64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FD462C-D7C8-44BC-BFC1-0A3A81309986}"/>
              </a:ext>
            </a:extLst>
          </p:cNvPr>
          <p:cNvCxnSpPr>
            <a:stCxn id="16" idx="2"/>
          </p:cNvCxnSpPr>
          <p:nvPr/>
        </p:nvCxnSpPr>
        <p:spPr>
          <a:xfrm flipH="1">
            <a:off x="5757990" y="2262430"/>
            <a:ext cx="1" cy="338597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9838477D-B174-4CDF-AB57-9F266D42D828}"/>
              </a:ext>
            </a:extLst>
          </p:cNvPr>
          <p:cNvSpPr/>
          <p:nvPr/>
        </p:nvSpPr>
        <p:spPr>
          <a:xfrm>
            <a:off x="2632994" y="1828800"/>
            <a:ext cx="548139" cy="4043363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D6D66DF1-C2FC-411F-B452-5FC8517B44B0}"/>
              </a:ext>
            </a:extLst>
          </p:cNvPr>
          <p:cNvSpPr/>
          <p:nvPr/>
        </p:nvSpPr>
        <p:spPr>
          <a:xfrm>
            <a:off x="7074731" y="1260203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49738360-4F2B-43FC-B1DC-4FACA2D384EB}"/>
              </a:ext>
            </a:extLst>
          </p:cNvPr>
          <p:cNvSpPr/>
          <p:nvPr/>
        </p:nvSpPr>
        <p:spPr>
          <a:xfrm flipH="1">
            <a:off x="9010861" y="1828800"/>
            <a:ext cx="548138" cy="4043363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hthoek 29">
            <a:extLst>
              <a:ext uri="{FF2B5EF4-FFF2-40B4-BE49-F238E27FC236}">
                <a16:creationId xmlns:a16="http://schemas.microsoft.com/office/drawing/2014/main" id="{47422AD6-095C-42C0-9FBD-709595E720E2}"/>
              </a:ext>
            </a:extLst>
          </p:cNvPr>
          <p:cNvSpPr/>
          <p:nvPr/>
        </p:nvSpPr>
        <p:spPr>
          <a:xfrm>
            <a:off x="3062943" y="5648400"/>
            <a:ext cx="6065334" cy="474866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8478D2-00D4-47A5-9CF2-63B9E3ACD7FE}"/>
              </a:ext>
            </a:extLst>
          </p:cNvPr>
          <p:cNvCxnSpPr>
            <a:cxnSpLocks/>
          </p:cNvCxnSpPr>
          <p:nvPr/>
        </p:nvCxnSpPr>
        <p:spPr>
          <a:xfrm>
            <a:off x="3277363" y="4762500"/>
            <a:ext cx="0" cy="923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C99CF8-8A89-458B-937F-F1EE9183383B}"/>
              </a:ext>
            </a:extLst>
          </p:cNvPr>
          <p:cNvCxnSpPr>
            <a:cxnSpLocks/>
          </p:cNvCxnSpPr>
          <p:nvPr/>
        </p:nvCxnSpPr>
        <p:spPr>
          <a:xfrm>
            <a:off x="8892350" y="4762500"/>
            <a:ext cx="0" cy="9239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F39D3F98-264E-4E4E-BD0B-81BE0EA80439}"/>
              </a:ext>
            </a:extLst>
          </p:cNvPr>
          <p:cNvSpPr/>
          <p:nvPr/>
        </p:nvSpPr>
        <p:spPr>
          <a:xfrm>
            <a:off x="3431203" y="2732303"/>
            <a:ext cx="2509099" cy="1332112"/>
          </a:xfrm>
          <a:prstGeom prst="wedgeRectCallout">
            <a:avLst>
              <a:gd name="adj1" fmla="val 40"/>
              <a:gd name="adj2" fmla="val 63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0x0007ff0380084200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0x8000000000000000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0x0eadbeef00000000</a:t>
            </a:r>
          </a:p>
          <a:p>
            <a:pPr algn="ctr"/>
            <a:endParaRPr lang="en-GB" sz="500" dirty="0">
              <a:latin typeface="Consolas" panose="020B0609020204030204" pitchFamily="49" charset="0"/>
            </a:endParaRP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0x8eaa41ec80084200</a:t>
            </a:r>
            <a:endParaRPr lang="en-BE" dirty="0">
              <a:latin typeface="Consolas" panose="020B0609020204030204" pitchFamily="49" charset="0"/>
            </a:endParaRP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5B0D7A09-DC6F-4DB5-9B87-CB8221E33204}"/>
              </a:ext>
            </a:extLst>
          </p:cNvPr>
          <p:cNvSpPr/>
          <p:nvPr/>
        </p:nvSpPr>
        <p:spPr>
          <a:xfrm>
            <a:off x="6231763" y="2728143"/>
            <a:ext cx="2509099" cy="1332112"/>
          </a:xfrm>
          <a:prstGeom prst="wedgeRectCallout">
            <a:avLst>
              <a:gd name="adj1" fmla="val -161"/>
              <a:gd name="adj2" fmla="val 64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0x0007ff0380084200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0x8000000000000000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0x0eefdead00000000</a:t>
            </a:r>
          </a:p>
          <a:p>
            <a:pPr algn="ctr"/>
            <a:endParaRPr lang="en-GB" sz="500" dirty="0">
              <a:latin typeface="Consolas" panose="020B0609020204030204" pitchFamily="49" charset="0"/>
            </a:endParaRP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0x8ee821ae80084200</a:t>
            </a:r>
            <a:endParaRPr lang="en-BE" dirty="0">
              <a:latin typeface="Consolas" panose="020B0609020204030204" pitchFamily="49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D733581-0191-418C-80CD-3E42971614E5}"/>
              </a:ext>
            </a:extLst>
          </p:cNvPr>
          <p:cNvCxnSpPr>
            <a:cxnSpLocks/>
          </p:cNvCxnSpPr>
          <p:nvPr/>
        </p:nvCxnSpPr>
        <p:spPr>
          <a:xfrm>
            <a:off x="3549818" y="3688192"/>
            <a:ext cx="22706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1F0185-991F-4AEE-A651-C51E95BACEF2}"/>
              </a:ext>
            </a:extLst>
          </p:cNvPr>
          <p:cNvCxnSpPr>
            <a:cxnSpLocks/>
          </p:cNvCxnSpPr>
          <p:nvPr/>
        </p:nvCxnSpPr>
        <p:spPr>
          <a:xfrm>
            <a:off x="6343818" y="3688192"/>
            <a:ext cx="22706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33EC79A3-9566-44D8-800E-0EA95F37927C}"/>
              </a:ext>
            </a:extLst>
          </p:cNvPr>
          <p:cNvSpPr/>
          <p:nvPr/>
        </p:nvSpPr>
        <p:spPr>
          <a:xfrm>
            <a:off x="7916316" y="4180860"/>
            <a:ext cx="3403265" cy="941418"/>
          </a:xfrm>
          <a:prstGeom prst="wedgeRectCallout">
            <a:avLst>
              <a:gd name="adj1" fmla="val -55997"/>
              <a:gd name="adj2" fmla="val 96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Same instruction?</a:t>
            </a:r>
          </a:p>
          <a:p>
            <a:pPr algn="ctr"/>
            <a:r>
              <a:rPr lang="en-GB" sz="1400" dirty="0"/>
              <a:t>Same source operands?</a:t>
            </a:r>
          </a:p>
          <a:p>
            <a:pPr algn="ctr"/>
            <a:r>
              <a:rPr lang="en-GB" sz="1400" dirty="0"/>
              <a:t>Same location in shared memory?</a:t>
            </a:r>
            <a:endParaRPr lang="en-B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352665"/>
      </p:ext>
    </p:extLst>
  </p:cSld>
  <p:clrMapOvr>
    <a:masterClrMapping/>
  </p:clrMapOvr>
  <p:transition advTm="4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E6E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E6E6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41" grpId="0" animBg="1"/>
      <p:bldP spid="41" grpId="1" animBg="1"/>
      <p:bldP spid="42" grpId="0" animBg="1"/>
      <p:bldP spid="42" grpId="1" animBg="1"/>
      <p:bldP spid="50" grpId="0" animBg="1"/>
      <p:bldP spid="50" grpId="1" build="allAtOnce" animBg="1"/>
      <p:bldP spid="51" grpId="0" animBg="1"/>
      <p:bldP spid="51" grpId="1" uiExpand="1" build="allAtOnce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D28A1-88A1-48C2-A1D3-A33A359D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8885DE-7659-4732-9217-2B26AA40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In-Process Handler</a:t>
            </a:r>
            <a:endParaRPr lang="en-BE" dirty="0"/>
          </a:p>
        </p:txBody>
      </p:sp>
      <p:sp>
        <p:nvSpPr>
          <p:cNvPr id="8" name="Rechthoek 29">
            <a:extLst>
              <a:ext uri="{FF2B5EF4-FFF2-40B4-BE49-F238E27FC236}">
                <a16:creationId xmlns:a16="http://schemas.microsoft.com/office/drawing/2014/main" id="{7D106CF5-110C-4FD2-9D34-7283B6CE901F}"/>
              </a:ext>
            </a:extLst>
          </p:cNvPr>
          <p:cNvSpPr/>
          <p:nvPr/>
        </p:nvSpPr>
        <p:spPr>
          <a:xfrm>
            <a:off x="7009262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9" name="Rechthoek 29">
            <a:extLst>
              <a:ext uri="{FF2B5EF4-FFF2-40B4-BE49-F238E27FC236}">
                <a16:creationId xmlns:a16="http://schemas.microsoft.com/office/drawing/2014/main" id="{05F67F71-5CCB-401D-9C30-ECC176F6A73E}"/>
              </a:ext>
            </a:extLst>
          </p:cNvPr>
          <p:cNvSpPr/>
          <p:nvPr/>
        </p:nvSpPr>
        <p:spPr>
          <a:xfrm>
            <a:off x="3063333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0" name="Rechthoek 42">
            <a:extLst>
              <a:ext uri="{FF2B5EF4-FFF2-40B4-BE49-F238E27FC236}">
                <a16:creationId xmlns:a16="http://schemas.microsoft.com/office/drawing/2014/main" id="{A26C8328-2506-4641-AE94-6090E25CDB13}"/>
              </a:ext>
            </a:extLst>
          </p:cNvPr>
          <p:cNvSpPr/>
          <p:nvPr/>
        </p:nvSpPr>
        <p:spPr>
          <a:xfrm>
            <a:off x="3133131" y="1259695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5CB8DA07-DC6F-4B28-878B-63AB5BDD810C}"/>
              </a:ext>
            </a:extLst>
          </p:cNvPr>
          <p:cNvSpPr/>
          <p:nvPr/>
        </p:nvSpPr>
        <p:spPr>
          <a:xfrm>
            <a:off x="3133131" y="4522795"/>
            <a:ext cx="1981201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16" name="Rechthoek 42">
            <a:extLst>
              <a:ext uri="{FF2B5EF4-FFF2-40B4-BE49-F238E27FC236}">
                <a16:creationId xmlns:a16="http://schemas.microsoft.com/office/drawing/2014/main" id="{C8607D22-CB76-4CCE-8BA6-D3019C602DD2}"/>
              </a:ext>
            </a:extLst>
          </p:cNvPr>
          <p:cNvSpPr/>
          <p:nvPr/>
        </p:nvSpPr>
        <p:spPr>
          <a:xfrm>
            <a:off x="7075120" y="4522795"/>
            <a:ext cx="1981201" cy="785010"/>
          </a:xfrm>
          <a:prstGeom prst="rect">
            <a:avLst/>
          </a:prstGeom>
          <a:solidFill>
            <a:srgbClr val="E6E6E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26" name="Rechthoek 42">
            <a:extLst>
              <a:ext uri="{FF2B5EF4-FFF2-40B4-BE49-F238E27FC236}">
                <a16:creationId xmlns:a16="http://schemas.microsoft.com/office/drawing/2014/main" id="{312A341E-8FDB-4022-A5EA-47E7C41CB7DE}"/>
              </a:ext>
            </a:extLst>
          </p:cNvPr>
          <p:cNvSpPr/>
          <p:nvPr/>
        </p:nvSpPr>
        <p:spPr>
          <a:xfrm>
            <a:off x="7075121" y="1260203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28" name="Rechthoek 29">
            <a:extLst>
              <a:ext uri="{FF2B5EF4-FFF2-40B4-BE49-F238E27FC236}">
                <a16:creationId xmlns:a16="http://schemas.microsoft.com/office/drawing/2014/main" id="{7211CC8B-2CAA-4BE2-95A0-0FE067834FBE}"/>
              </a:ext>
            </a:extLst>
          </p:cNvPr>
          <p:cNvSpPr/>
          <p:nvPr/>
        </p:nvSpPr>
        <p:spPr>
          <a:xfrm>
            <a:off x="3063333" y="5648400"/>
            <a:ext cx="6065334" cy="474866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31" name="Rechthoek 42">
            <a:extLst>
              <a:ext uri="{FF2B5EF4-FFF2-40B4-BE49-F238E27FC236}">
                <a16:creationId xmlns:a16="http://schemas.microsoft.com/office/drawing/2014/main" id="{2DBCBD65-099A-428A-947D-FC9AC9C1ABE3}"/>
              </a:ext>
            </a:extLst>
          </p:cNvPr>
          <p:cNvSpPr/>
          <p:nvPr/>
        </p:nvSpPr>
        <p:spPr>
          <a:xfrm>
            <a:off x="3133131" y="2775211"/>
            <a:ext cx="1981201" cy="1196957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In-process agent</a:t>
            </a:r>
          </a:p>
        </p:txBody>
      </p:sp>
      <p:sp>
        <p:nvSpPr>
          <p:cNvPr id="32" name="Rechthoek 42">
            <a:extLst>
              <a:ext uri="{FF2B5EF4-FFF2-40B4-BE49-F238E27FC236}">
                <a16:creationId xmlns:a16="http://schemas.microsoft.com/office/drawing/2014/main" id="{B6977764-C448-4A00-9015-6D42EFB8340E}"/>
              </a:ext>
            </a:extLst>
          </p:cNvPr>
          <p:cNvSpPr/>
          <p:nvPr/>
        </p:nvSpPr>
        <p:spPr>
          <a:xfrm>
            <a:off x="7075119" y="2775211"/>
            <a:ext cx="1981201" cy="1196957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In-process agent</a:t>
            </a:r>
          </a:p>
        </p:txBody>
      </p:sp>
      <p:sp>
        <p:nvSpPr>
          <p:cNvPr id="33" name="Rechthoek 42">
            <a:extLst>
              <a:ext uri="{FF2B5EF4-FFF2-40B4-BE49-F238E27FC236}">
                <a16:creationId xmlns:a16="http://schemas.microsoft.com/office/drawing/2014/main" id="{89A44FC5-4D9D-4855-9DB3-0E7526D5D459}"/>
              </a:ext>
            </a:extLst>
          </p:cNvPr>
          <p:cNvSpPr/>
          <p:nvPr/>
        </p:nvSpPr>
        <p:spPr>
          <a:xfrm>
            <a:off x="3133131" y="1259694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</a:p>
          <a:p>
            <a:r>
              <a:rPr lang="nl-BE" sz="1400" dirty="0"/>
              <a:t>if shm access</a:t>
            </a:r>
            <a:br>
              <a:rPr lang="nl-BE" sz="1400" dirty="0"/>
            </a:br>
            <a:r>
              <a:rPr lang="nl-BE" sz="1400" dirty="0"/>
              <a:t>   call agent</a:t>
            </a:r>
          </a:p>
          <a:p>
            <a:r>
              <a:rPr lang="nl-BE" sz="1400" dirty="0"/>
              <a:t>else</a:t>
            </a:r>
          </a:p>
          <a:p>
            <a:r>
              <a:rPr lang="nl-BE" sz="1400" dirty="0"/>
              <a:t>   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34" name="Rechthoek 42">
            <a:extLst>
              <a:ext uri="{FF2B5EF4-FFF2-40B4-BE49-F238E27FC236}">
                <a16:creationId xmlns:a16="http://schemas.microsoft.com/office/drawing/2014/main" id="{B388BD86-7137-4C69-9DA2-36EC7CD1E617}"/>
              </a:ext>
            </a:extLst>
          </p:cNvPr>
          <p:cNvSpPr/>
          <p:nvPr/>
        </p:nvSpPr>
        <p:spPr>
          <a:xfrm>
            <a:off x="7075121" y="1259694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</a:p>
          <a:p>
            <a:r>
              <a:rPr lang="nl-BE" sz="1400" dirty="0"/>
              <a:t>if shm access</a:t>
            </a:r>
            <a:br>
              <a:rPr lang="nl-BE" sz="1400" dirty="0"/>
            </a:br>
            <a:r>
              <a:rPr lang="nl-BE" sz="1400" dirty="0"/>
              <a:t>   call agent</a:t>
            </a:r>
          </a:p>
          <a:p>
            <a:r>
              <a:rPr lang="nl-BE" sz="1400" dirty="0"/>
              <a:t>else</a:t>
            </a:r>
          </a:p>
          <a:p>
            <a:r>
              <a:rPr lang="nl-BE" sz="1400" dirty="0"/>
              <a:t>   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F77F7D6A-19E7-4BBB-9F4F-C41D11AB7C13}"/>
              </a:ext>
            </a:extLst>
          </p:cNvPr>
          <p:cNvSpPr/>
          <p:nvPr/>
        </p:nvSpPr>
        <p:spPr>
          <a:xfrm>
            <a:off x="2786038" y="1866900"/>
            <a:ext cx="360000" cy="1243012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4EF93B69-BE04-4540-9ECE-3863AB3FBCFB}"/>
              </a:ext>
            </a:extLst>
          </p:cNvPr>
          <p:cNvSpPr/>
          <p:nvPr/>
        </p:nvSpPr>
        <p:spPr>
          <a:xfrm flipH="1">
            <a:off x="9056320" y="1866899"/>
            <a:ext cx="360000" cy="1243013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Left Bracket 35">
            <a:extLst>
              <a:ext uri="{FF2B5EF4-FFF2-40B4-BE49-F238E27FC236}">
                <a16:creationId xmlns:a16="http://schemas.microsoft.com/office/drawing/2014/main" id="{81A2A015-B61C-4333-8FF6-535DD5F9D9B1}"/>
              </a:ext>
            </a:extLst>
          </p:cNvPr>
          <p:cNvSpPr/>
          <p:nvPr/>
        </p:nvSpPr>
        <p:spPr>
          <a:xfrm flipH="1">
            <a:off x="9056320" y="2476500"/>
            <a:ext cx="180000" cy="452438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AC83FFC4-151E-4947-B269-C20323A52BBC}"/>
              </a:ext>
            </a:extLst>
          </p:cNvPr>
          <p:cNvSpPr/>
          <p:nvPr/>
        </p:nvSpPr>
        <p:spPr>
          <a:xfrm>
            <a:off x="2959499" y="2476500"/>
            <a:ext cx="180000" cy="452438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Rechthoek 42">
            <a:extLst>
              <a:ext uri="{FF2B5EF4-FFF2-40B4-BE49-F238E27FC236}">
                <a16:creationId xmlns:a16="http://schemas.microsoft.com/office/drawing/2014/main" id="{185ECD4E-7DBE-4241-85A4-9AD8FAAC0021}"/>
              </a:ext>
            </a:extLst>
          </p:cNvPr>
          <p:cNvSpPr/>
          <p:nvPr/>
        </p:nvSpPr>
        <p:spPr>
          <a:xfrm>
            <a:off x="3133130" y="4522795"/>
            <a:ext cx="1981201" cy="785010"/>
          </a:xfrm>
          <a:prstGeom prst="rect">
            <a:avLst/>
          </a:prstGeom>
          <a:solidFill>
            <a:srgbClr val="E6E6E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58" name="Rechthoek 42">
            <a:extLst>
              <a:ext uri="{FF2B5EF4-FFF2-40B4-BE49-F238E27FC236}">
                <a16:creationId xmlns:a16="http://schemas.microsoft.com/office/drawing/2014/main" id="{BFA1202A-8DEE-48F1-AE26-64258B25C6E9}"/>
              </a:ext>
            </a:extLst>
          </p:cNvPr>
          <p:cNvSpPr/>
          <p:nvPr/>
        </p:nvSpPr>
        <p:spPr>
          <a:xfrm>
            <a:off x="3133131" y="4525520"/>
            <a:ext cx="1981201" cy="785010"/>
          </a:xfrm>
          <a:prstGeom prst="rect">
            <a:avLst/>
          </a:prstGeom>
          <a:pattFill prst="wdDnDiag">
            <a:fgClr>
              <a:srgbClr val="E6E6E6"/>
            </a:fgClr>
            <a:bgClr>
              <a:srgbClr val="7030A0"/>
            </a:bgClr>
          </a:patt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E8D8E7-A254-404A-A9F8-3D9CB157D12C}"/>
              </a:ext>
            </a:extLst>
          </p:cNvPr>
          <p:cNvCxnSpPr>
            <a:cxnSpLocks/>
          </p:cNvCxnSpPr>
          <p:nvPr/>
        </p:nvCxnSpPr>
        <p:spPr>
          <a:xfrm>
            <a:off x="3459418" y="3966310"/>
            <a:ext cx="0" cy="57529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58D67D28-72E5-40A9-B298-F32F74FD9967}"/>
              </a:ext>
            </a:extLst>
          </p:cNvPr>
          <p:cNvSpPr/>
          <p:nvPr/>
        </p:nvSpPr>
        <p:spPr>
          <a:xfrm>
            <a:off x="4841450" y="4216238"/>
            <a:ext cx="2509099" cy="1332112"/>
          </a:xfrm>
          <a:prstGeom prst="wedgeRectCallout">
            <a:avLst>
              <a:gd name="adj1" fmla="val -41718"/>
              <a:gd name="adj2" fmla="val -66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0x8eaa41ec80085342</a:t>
            </a:r>
            <a:endParaRPr lang="en-BE" dirty="0">
              <a:latin typeface="Consolas" panose="020B0609020204030204" pitchFamily="49" charset="0"/>
            </a:endParaRP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0x8000000000000000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0x0eadbeef00000000</a:t>
            </a:r>
          </a:p>
          <a:p>
            <a:pPr algn="ctr"/>
            <a:endParaRPr lang="en-GB" sz="500" dirty="0">
              <a:latin typeface="Consolas" panose="020B0609020204030204" pitchFamily="49" charset="0"/>
            </a:endParaRP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0x0007ff0380085342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E1E9783-B3FC-41E8-9DE9-394E68A110D4}"/>
              </a:ext>
            </a:extLst>
          </p:cNvPr>
          <p:cNvCxnSpPr>
            <a:cxnSpLocks/>
          </p:cNvCxnSpPr>
          <p:nvPr/>
        </p:nvCxnSpPr>
        <p:spPr>
          <a:xfrm>
            <a:off x="4960065" y="5165347"/>
            <a:ext cx="22706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70F01187-302E-4D55-A912-94602CD3A04C}"/>
              </a:ext>
            </a:extLst>
          </p:cNvPr>
          <p:cNvSpPr/>
          <p:nvPr/>
        </p:nvSpPr>
        <p:spPr>
          <a:xfrm>
            <a:off x="7185046" y="3580019"/>
            <a:ext cx="331005" cy="331005"/>
          </a:xfrm>
          <a:prstGeom prst="donut">
            <a:avLst>
              <a:gd name="adj" fmla="val 32290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AF4D71DF-1033-460E-B0D6-70EABAE90CE7}"/>
              </a:ext>
            </a:extLst>
          </p:cNvPr>
          <p:cNvSpPr/>
          <p:nvPr/>
        </p:nvSpPr>
        <p:spPr>
          <a:xfrm>
            <a:off x="4674889" y="3580019"/>
            <a:ext cx="331005" cy="331005"/>
          </a:xfrm>
          <a:prstGeom prst="donut">
            <a:avLst>
              <a:gd name="adj" fmla="val 32290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49" name="Circle: Hollow 48">
            <a:extLst>
              <a:ext uri="{FF2B5EF4-FFF2-40B4-BE49-F238E27FC236}">
                <a16:creationId xmlns:a16="http://schemas.microsoft.com/office/drawing/2014/main" id="{37E7B174-5F29-43F1-8785-DE4FDCDFEDFD}"/>
              </a:ext>
            </a:extLst>
          </p:cNvPr>
          <p:cNvSpPr/>
          <p:nvPr/>
        </p:nvSpPr>
        <p:spPr>
          <a:xfrm>
            <a:off x="5607236" y="2989997"/>
            <a:ext cx="976313" cy="976313"/>
          </a:xfrm>
          <a:prstGeom prst="donut">
            <a:avLst>
              <a:gd name="adj" fmla="val 32290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A08331-DDF9-42F8-A390-964B2AB84212}"/>
              </a:ext>
            </a:extLst>
          </p:cNvPr>
          <p:cNvCxnSpPr>
            <a:cxnSpLocks/>
            <a:stCxn id="37" idx="7"/>
            <a:endCxn id="49" idx="2"/>
          </p:cNvCxnSpPr>
          <p:nvPr/>
        </p:nvCxnSpPr>
        <p:spPr>
          <a:xfrm flipV="1">
            <a:off x="4957419" y="3478154"/>
            <a:ext cx="649817" cy="15034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BFFCC4-B9D6-443E-8A63-5CFDFE7F355B}"/>
              </a:ext>
            </a:extLst>
          </p:cNvPr>
          <p:cNvCxnSpPr>
            <a:stCxn id="29" idx="1"/>
            <a:endCxn id="49" idx="6"/>
          </p:cNvCxnSpPr>
          <p:nvPr/>
        </p:nvCxnSpPr>
        <p:spPr>
          <a:xfrm flipH="1" flipV="1">
            <a:off x="6583549" y="3478154"/>
            <a:ext cx="649972" cy="15034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1026 -0.03842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-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0286 -0.03865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6" grpId="0" animBg="1"/>
      <p:bldP spid="35" grpId="0" animBg="1"/>
      <p:bldP spid="36" grpId="0" animBg="1"/>
      <p:bldP spid="38" grpId="0" animBg="1"/>
      <p:bldP spid="30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29" grpId="0" animBg="1"/>
      <p:bldP spid="29" grpId="1" animBg="1"/>
      <p:bldP spid="37" grpId="0" animBg="1"/>
      <p:bldP spid="37" grpId="1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C7311-CB1C-4283-AFBC-3D47D831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26EE7F-B67C-4675-9BF5-33A3B0CC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In-Process Handler</a:t>
            </a:r>
            <a:endParaRPr lang="en-BE" dirty="0"/>
          </a:p>
        </p:txBody>
      </p:sp>
      <p:sp>
        <p:nvSpPr>
          <p:cNvPr id="2" name="Flowchart: Card 1">
            <a:extLst>
              <a:ext uri="{FF2B5EF4-FFF2-40B4-BE49-F238E27FC236}">
                <a16:creationId xmlns:a16="http://schemas.microsoft.com/office/drawing/2014/main" id="{BD580813-EFBE-49BD-AE91-3FE242710CF3}"/>
              </a:ext>
            </a:extLst>
          </p:cNvPr>
          <p:cNvSpPr/>
          <p:nvPr/>
        </p:nvSpPr>
        <p:spPr>
          <a:xfrm>
            <a:off x="1479049" y="3690224"/>
            <a:ext cx="1189000" cy="1485900"/>
          </a:xfrm>
          <a:prstGeom prst="flowChartPunchedCard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Binary</a:t>
            </a:r>
            <a:endParaRPr lang="en-BE" dirty="0">
              <a:solidFill>
                <a:srgbClr val="000000"/>
              </a:solidFill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C2A99F8-527A-4993-8C95-6C499E0A6052}"/>
              </a:ext>
            </a:extLst>
          </p:cNvPr>
          <p:cNvSpPr/>
          <p:nvPr/>
        </p:nvSpPr>
        <p:spPr>
          <a:xfrm>
            <a:off x="1270274" y="2096292"/>
            <a:ext cx="160655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under MVEE</a:t>
            </a:r>
            <a:endParaRPr lang="en-BE" dirty="0"/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19B6355C-F4F7-4103-91CA-C9F7ED423036}"/>
              </a:ext>
            </a:extLst>
          </p:cNvPr>
          <p:cNvSpPr/>
          <p:nvPr/>
        </p:nvSpPr>
        <p:spPr>
          <a:xfrm>
            <a:off x="3983462" y="1734342"/>
            <a:ext cx="1797050" cy="1638300"/>
          </a:xfrm>
          <a:prstGeom prst="verticalScroll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List of instructions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F3575B-FF6F-490F-8F0C-1D875E3A9FED}"/>
              </a:ext>
            </a:extLst>
          </p:cNvPr>
          <p:cNvGrpSpPr/>
          <p:nvPr/>
        </p:nvGrpSpPr>
        <p:grpSpPr>
          <a:xfrm>
            <a:off x="9605725" y="1681875"/>
            <a:ext cx="1316000" cy="1612900"/>
            <a:chOff x="9236753" y="2057318"/>
            <a:chExt cx="1316000" cy="1612900"/>
          </a:xfrm>
        </p:grpSpPr>
        <p:sp>
          <p:nvSpPr>
            <p:cNvPr id="31" name="Flowchart: Card 30">
              <a:extLst>
                <a:ext uri="{FF2B5EF4-FFF2-40B4-BE49-F238E27FC236}">
                  <a16:creationId xmlns:a16="http://schemas.microsoft.com/office/drawing/2014/main" id="{7415E9E1-D0EB-41A8-A466-E54ED0E72BDE}"/>
                </a:ext>
              </a:extLst>
            </p:cNvPr>
            <p:cNvSpPr/>
            <p:nvPr/>
          </p:nvSpPr>
          <p:spPr>
            <a:xfrm>
              <a:off x="9236753" y="2057318"/>
              <a:ext cx="1189000" cy="1485900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Flowchart: Card 35">
              <a:extLst>
                <a:ext uri="{FF2B5EF4-FFF2-40B4-BE49-F238E27FC236}">
                  <a16:creationId xmlns:a16="http://schemas.microsoft.com/office/drawing/2014/main" id="{EC428C20-1483-4030-A139-46E4F5DC3FD8}"/>
                </a:ext>
              </a:extLst>
            </p:cNvPr>
            <p:cNvSpPr/>
            <p:nvPr/>
          </p:nvSpPr>
          <p:spPr>
            <a:xfrm>
              <a:off x="9300253" y="2120818"/>
              <a:ext cx="1189000" cy="1485900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8" name="Flowchart: Card 37">
              <a:extLst>
                <a:ext uri="{FF2B5EF4-FFF2-40B4-BE49-F238E27FC236}">
                  <a16:creationId xmlns:a16="http://schemas.microsoft.com/office/drawing/2014/main" id="{1838B9D6-283A-4DDA-8CB0-D6DE2AC12811}"/>
                </a:ext>
              </a:extLst>
            </p:cNvPr>
            <p:cNvSpPr/>
            <p:nvPr/>
          </p:nvSpPr>
          <p:spPr>
            <a:xfrm>
              <a:off x="9363753" y="2184318"/>
              <a:ext cx="1189000" cy="1485900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Source code</a:t>
              </a:r>
            </a:p>
          </p:txBody>
        </p:sp>
      </p:grp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224AB2B3-1D99-4234-9C11-FE0B980CC000}"/>
              </a:ext>
            </a:extLst>
          </p:cNvPr>
          <p:cNvSpPr/>
          <p:nvPr/>
        </p:nvSpPr>
        <p:spPr>
          <a:xfrm>
            <a:off x="6887150" y="2096292"/>
            <a:ext cx="160655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Recompile</a:t>
            </a:r>
            <a:endParaRPr lang="en-BE" dirty="0"/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9E7519A6-EDF1-414B-90C1-57303777ADBB}"/>
              </a:ext>
            </a:extLst>
          </p:cNvPr>
          <p:cNvSpPr/>
          <p:nvPr/>
        </p:nvSpPr>
        <p:spPr>
          <a:xfrm>
            <a:off x="4077899" y="3975974"/>
            <a:ext cx="160655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Rewrite</a:t>
            </a:r>
            <a:endParaRPr lang="en-BE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F4D0156-1ED6-4A5C-8058-954D18E0463F}"/>
              </a:ext>
            </a:extLst>
          </p:cNvPr>
          <p:cNvCxnSpPr>
            <a:stCxn id="41" idx="2"/>
            <a:endCxn id="2" idx="2"/>
          </p:cNvCxnSpPr>
          <p:nvPr/>
        </p:nvCxnSpPr>
        <p:spPr>
          <a:xfrm rot="5400000">
            <a:off x="3799271" y="1284970"/>
            <a:ext cx="2165432" cy="5616876"/>
          </a:xfrm>
          <a:prstGeom prst="bentConnector3">
            <a:avLst>
              <a:gd name="adj1" fmla="val 127845"/>
            </a:avLst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FBC04D-C730-4212-84C9-B443234FFE2D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2876824" y="2553492"/>
            <a:ext cx="131142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B850549-B8AC-434C-AD6C-8F58BABABD96}"/>
              </a:ext>
            </a:extLst>
          </p:cNvPr>
          <p:cNvCxnSpPr>
            <a:stCxn id="15" idx="3"/>
            <a:endCxn id="41" idx="1"/>
          </p:cNvCxnSpPr>
          <p:nvPr/>
        </p:nvCxnSpPr>
        <p:spPr>
          <a:xfrm>
            <a:off x="5575725" y="2553492"/>
            <a:ext cx="131142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7C2DC8-23F9-479C-AB8C-C7B69F8C455C}"/>
              </a:ext>
            </a:extLst>
          </p:cNvPr>
          <p:cNvCxnSpPr>
            <a:stCxn id="38" idx="1"/>
            <a:endCxn id="41" idx="3"/>
          </p:cNvCxnSpPr>
          <p:nvPr/>
        </p:nvCxnSpPr>
        <p:spPr>
          <a:xfrm flipH="1">
            <a:off x="8493700" y="2551825"/>
            <a:ext cx="1239025" cy="166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851A457-E88C-4594-9EE5-79CDE088C7BA}"/>
              </a:ext>
            </a:extLst>
          </p:cNvPr>
          <p:cNvCxnSpPr/>
          <p:nvPr/>
        </p:nvCxnSpPr>
        <p:spPr>
          <a:xfrm>
            <a:off x="2668049" y="4288712"/>
            <a:ext cx="140985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F1B24B5-B423-4AF4-90DA-8BF86B1FAC61}"/>
              </a:ext>
            </a:extLst>
          </p:cNvPr>
          <p:cNvCxnSpPr/>
          <p:nvPr/>
        </p:nvCxnSpPr>
        <p:spPr>
          <a:xfrm flipH="1">
            <a:off x="2668049" y="4590418"/>
            <a:ext cx="140985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B8983B1-D697-4850-994C-4A4975E2B34A}"/>
              </a:ext>
            </a:extLst>
          </p:cNvPr>
          <p:cNvCxnSpPr>
            <a:stCxn id="2" idx="0"/>
            <a:endCxn id="13" idx="2"/>
          </p:cNvCxnSpPr>
          <p:nvPr/>
        </p:nvCxnSpPr>
        <p:spPr>
          <a:xfrm flipV="1">
            <a:off x="2073549" y="3010692"/>
            <a:ext cx="0" cy="6795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32F6FA-C14A-47AB-8DB1-74BC8247F56E}"/>
              </a:ext>
            </a:extLst>
          </p:cNvPr>
          <p:cNvCxnSpPr>
            <a:stCxn id="15" idx="2"/>
            <a:endCxn id="42" idx="0"/>
          </p:cNvCxnSpPr>
          <p:nvPr/>
        </p:nvCxnSpPr>
        <p:spPr>
          <a:xfrm flipH="1">
            <a:off x="4881174" y="3372642"/>
            <a:ext cx="813" cy="60333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ard 59">
            <a:extLst>
              <a:ext uri="{FF2B5EF4-FFF2-40B4-BE49-F238E27FC236}">
                <a16:creationId xmlns:a16="http://schemas.microsoft.com/office/drawing/2014/main" id="{151EDA86-FF78-4106-A022-FAD211F3E32D}"/>
              </a:ext>
            </a:extLst>
          </p:cNvPr>
          <p:cNvSpPr/>
          <p:nvPr/>
        </p:nvSpPr>
        <p:spPr>
          <a:xfrm>
            <a:off x="1479049" y="3690224"/>
            <a:ext cx="1189000" cy="1485900"/>
          </a:xfrm>
          <a:prstGeom prst="flowChartPunchedCard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Wrapped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binary</a:t>
            </a:r>
            <a:endParaRPr lang="en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2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FB064-015C-4C2A-8DAB-1021560D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742FA-E035-4CD7-9647-001D06BF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Diversified Data in Shared Memory</a:t>
            </a:r>
            <a:endParaRPr lang="en-BE" dirty="0"/>
          </a:p>
        </p:txBody>
      </p:sp>
      <p:sp>
        <p:nvSpPr>
          <p:cNvPr id="5" name="Rechthoek 29">
            <a:extLst>
              <a:ext uri="{FF2B5EF4-FFF2-40B4-BE49-F238E27FC236}">
                <a16:creationId xmlns:a16="http://schemas.microsoft.com/office/drawing/2014/main" id="{91C4FFEA-BE1A-4559-865E-57271CA5B919}"/>
              </a:ext>
            </a:extLst>
          </p:cNvPr>
          <p:cNvSpPr/>
          <p:nvPr/>
        </p:nvSpPr>
        <p:spPr>
          <a:xfrm>
            <a:off x="7004974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6" name="Rechthoek 29">
            <a:extLst>
              <a:ext uri="{FF2B5EF4-FFF2-40B4-BE49-F238E27FC236}">
                <a16:creationId xmlns:a16="http://schemas.microsoft.com/office/drawing/2014/main" id="{79E9D4F9-D4DC-48EA-BDFD-EAA96639A752}"/>
              </a:ext>
            </a:extLst>
          </p:cNvPr>
          <p:cNvSpPr/>
          <p:nvPr/>
        </p:nvSpPr>
        <p:spPr>
          <a:xfrm>
            <a:off x="3059045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D7EE584E-AED6-44A9-B196-41CBC3A56308}"/>
              </a:ext>
            </a:extLst>
          </p:cNvPr>
          <p:cNvSpPr/>
          <p:nvPr/>
        </p:nvSpPr>
        <p:spPr>
          <a:xfrm>
            <a:off x="3128843" y="1259695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783E8390-B037-4A29-A48F-C8B9EDFF7374}"/>
              </a:ext>
            </a:extLst>
          </p:cNvPr>
          <p:cNvSpPr/>
          <p:nvPr/>
        </p:nvSpPr>
        <p:spPr>
          <a:xfrm>
            <a:off x="3128843" y="4287157"/>
            <a:ext cx="1981201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9" name="Rechthoek 42">
            <a:extLst>
              <a:ext uri="{FF2B5EF4-FFF2-40B4-BE49-F238E27FC236}">
                <a16:creationId xmlns:a16="http://schemas.microsoft.com/office/drawing/2014/main" id="{D1FBD134-D5CA-46C5-9032-25C83E052BA7}"/>
              </a:ext>
            </a:extLst>
          </p:cNvPr>
          <p:cNvSpPr/>
          <p:nvPr/>
        </p:nvSpPr>
        <p:spPr>
          <a:xfrm>
            <a:off x="7070832" y="4287157"/>
            <a:ext cx="1981201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7CAD32-EC8A-40C9-830E-9E83E5468FF0}"/>
              </a:ext>
            </a:extLst>
          </p:cNvPr>
          <p:cNvGrpSpPr/>
          <p:nvPr/>
        </p:nvGrpSpPr>
        <p:grpSpPr>
          <a:xfrm>
            <a:off x="5349220" y="1353193"/>
            <a:ext cx="1466850" cy="1466850"/>
            <a:chOff x="2885833" y="1353193"/>
            <a:chExt cx="1466850" cy="1466850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F38C3C1-4789-485D-AEC6-7B5689A4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833" y="1353193"/>
              <a:ext cx="1466850" cy="1466850"/>
            </a:xfrm>
            <a:prstGeom prst="rect">
              <a:avLst/>
            </a:prstGeom>
          </p:spPr>
        </p:pic>
        <p:sp>
          <p:nvSpPr>
            <p:cNvPr id="12" name="Rechthoek 42">
              <a:extLst>
                <a:ext uri="{FF2B5EF4-FFF2-40B4-BE49-F238E27FC236}">
                  <a16:creationId xmlns:a16="http://schemas.microsoft.com/office/drawing/2014/main" id="{859AA08F-B9D9-4227-B607-BAFF55ABA876}"/>
                </a:ext>
              </a:extLst>
            </p:cNvPr>
            <p:cNvSpPr/>
            <p:nvPr/>
          </p:nvSpPr>
          <p:spPr>
            <a:xfrm>
              <a:off x="3061963" y="2092462"/>
              <a:ext cx="457485" cy="16996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200" dirty="0"/>
            </a:p>
          </p:txBody>
        </p:sp>
      </p:grpSp>
      <p:sp>
        <p:nvSpPr>
          <p:cNvPr id="19" name="Rechthoek 42">
            <a:extLst>
              <a:ext uri="{FF2B5EF4-FFF2-40B4-BE49-F238E27FC236}">
                <a16:creationId xmlns:a16="http://schemas.microsoft.com/office/drawing/2014/main" id="{FE6BED35-3F25-4400-8C8A-8B5FE85ABE87}"/>
              </a:ext>
            </a:extLst>
          </p:cNvPr>
          <p:cNvSpPr/>
          <p:nvPr/>
        </p:nvSpPr>
        <p:spPr>
          <a:xfrm>
            <a:off x="7070833" y="1260203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21" name="Rechthoek 29">
            <a:extLst>
              <a:ext uri="{FF2B5EF4-FFF2-40B4-BE49-F238E27FC236}">
                <a16:creationId xmlns:a16="http://schemas.microsoft.com/office/drawing/2014/main" id="{2FBE167D-61E1-4DFB-B114-2C789B808483}"/>
              </a:ext>
            </a:extLst>
          </p:cNvPr>
          <p:cNvSpPr/>
          <p:nvPr/>
        </p:nvSpPr>
        <p:spPr>
          <a:xfrm>
            <a:off x="3059045" y="5648400"/>
            <a:ext cx="6065334" cy="474866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F6B4B5E0-A768-4866-BBD3-5F5B1A30F77F}"/>
              </a:ext>
            </a:extLst>
          </p:cNvPr>
          <p:cNvSpPr/>
          <p:nvPr/>
        </p:nvSpPr>
        <p:spPr>
          <a:xfrm>
            <a:off x="3427305" y="2732303"/>
            <a:ext cx="2509099" cy="1332112"/>
          </a:xfrm>
          <a:prstGeom prst="wedgeRectCallout">
            <a:avLst>
              <a:gd name="adj1" fmla="val 40"/>
              <a:gd name="adj2" fmla="val 63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0x0007ff0380084200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0x8000000000000000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0x0eadbeef00000000</a:t>
            </a:r>
          </a:p>
          <a:p>
            <a:pPr algn="ctr"/>
            <a:endParaRPr lang="en-GB" sz="500" dirty="0">
              <a:latin typeface="Consolas" panose="020B0609020204030204" pitchFamily="49" charset="0"/>
            </a:endParaRP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0x8eaa41ec80084200</a:t>
            </a:r>
            <a:endParaRPr lang="en-BE" dirty="0">
              <a:latin typeface="Consolas" panose="020B0609020204030204" pitchFamily="49" charset="0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BC52AC3A-513D-4A60-9E44-BAF8EBA4BC13}"/>
              </a:ext>
            </a:extLst>
          </p:cNvPr>
          <p:cNvSpPr/>
          <p:nvPr/>
        </p:nvSpPr>
        <p:spPr>
          <a:xfrm>
            <a:off x="6227865" y="2728143"/>
            <a:ext cx="2509099" cy="1332112"/>
          </a:xfrm>
          <a:prstGeom prst="wedgeRectCallout">
            <a:avLst>
              <a:gd name="adj1" fmla="val -161"/>
              <a:gd name="adj2" fmla="val 64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0x0007ff0380084200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0x8000000000000000</a:t>
            </a: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0x0eefdead00000000</a:t>
            </a:r>
          </a:p>
          <a:p>
            <a:pPr algn="ctr"/>
            <a:endParaRPr lang="en-GB" sz="500" dirty="0">
              <a:latin typeface="Consolas" panose="020B0609020204030204" pitchFamily="49" charset="0"/>
            </a:endParaRPr>
          </a:p>
          <a:p>
            <a:pPr algn="ctr"/>
            <a:r>
              <a:rPr lang="en-GB" dirty="0">
                <a:latin typeface="Consolas" panose="020B0609020204030204" pitchFamily="49" charset="0"/>
              </a:rPr>
              <a:t>0x8ee821ae80084200</a:t>
            </a:r>
            <a:endParaRPr lang="en-BE" dirty="0">
              <a:latin typeface="Consolas" panose="020B0609020204030204" pitchFamily="49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E0FD6A-CA91-48D4-8D4F-DBFFBE449EA3}"/>
              </a:ext>
            </a:extLst>
          </p:cNvPr>
          <p:cNvCxnSpPr>
            <a:cxnSpLocks/>
          </p:cNvCxnSpPr>
          <p:nvPr/>
        </p:nvCxnSpPr>
        <p:spPr>
          <a:xfrm>
            <a:off x="3545920" y="3688192"/>
            <a:ext cx="22706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A5C600C-E673-4B50-BECF-D902863AD406}"/>
              </a:ext>
            </a:extLst>
          </p:cNvPr>
          <p:cNvCxnSpPr>
            <a:cxnSpLocks/>
          </p:cNvCxnSpPr>
          <p:nvPr/>
        </p:nvCxnSpPr>
        <p:spPr>
          <a:xfrm>
            <a:off x="6339920" y="3688192"/>
            <a:ext cx="22706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59398E-7620-4B5A-A58E-DE466AA2BD8A}"/>
              </a:ext>
            </a:extLst>
          </p:cNvPr>
          <p:cNvSpPr/>
          <p:nvPr/>
        </p:nvSpPr>
        <p:spPr>
          <a:xfrm>
            <a:off x="3515946" y="3724285"/>
            <a:ext cx="2334354" cy="241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1B9925-7FB8-489B-9EF9-527F25A8255D}"/>
              </a:ext>
            </a:extLst>
          </p:cNvPr>
          <p:cNvSpPr/>
          <p:nvPr/>
        </p:nvSpPr>
        <p:spPr>
          <a:xfrm>
            <a:off x="6328841" y="3724285"/>
            <a:ext cx="2334354" cy="241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9F0CF61-E09E-46E8-B6DF-AE038BE82498}"/>
              </a:ext>
            </a:extLst>
          </p:cNvPr>
          <p:cNvSpPr/>
          <p:nvPr/>
        </p:nvSpPr>
        <p:spPr>
          <a:xfrm>
            <a:off x="7916316" y="4180860"/>
            <a:ext cx="3403265" cy="941418"/>
          </a:xfrm>
          <a:prstGeom prst="wedgeRectCallout">
            <a:avLst>
              <a:gd name="adj1" fmla="val -55997"/>
              <a:gd name="adj2" fmla="val 96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Same instruction?</a:t>
            </a:r>
          </a:p>
          <a:p>
            <a:pPr algn="ctr"/>
            <a:r>
              <a:rPr lang="en-GB" sz="1400" dirty="0"/>
              <a:t>Same source operands?</a:t>
            </a:r>
          </a:p>
          <a:p>
            <a:pPr algn="ctr"/>
            <a:r>
              <a:rPr lang="en-GB" sz="1400" dirty="0"/>
              <a:t>Same location in shared memory?</a:t>
            </a:r>
            <a:endParaRPr lang="en-BE" sz="1400" dirty="0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A9F975E6-2831-4232-9A05-FBF9FA66D73E}"/>
              </a:ext>
            </a:extLst>
          </p:cNvPr>
          <p:cNvSpPr/>
          <p:nvPr/>
        </p:nvSpPr>
        <p:spPr>
          <a:xfrm>
            <a:off x="7916316" y="4180860"/>
            <a:ext cx="3403265" cy="941418"/>
          </a:xfrm>
          <a:prstGeom prst="wedgeRectCallout">
            <a:avLst>
              <a:gd name="adj1" fmla="val -55997"/>
              <a:gd name="adj2" fmla="val 96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Same instruction?</a:t>
            </a:r>
          </a:p>
          <a:p>
            <a:pPr algn="ctr"/>
            <a:r>
              <a:rPr lang="en-GB" sz="1400" b="1" dirty="0"/>
              <a:t>Equivalent</a:t>
            </a:r>
            <a:r>
              <a:rPr lang="en-GB" sz="1400" dirty="0"/>
              <a:t> source operands?</a:t>
            </a:r>
          </a:p>
          <a:p>
            <a:pPr algn="ctr"/>
            <a:r>
              <a:rPr lang="en-GB" sz="1400" dirty="0"/>
              <a:t>Same location in shared memory?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1106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73773-6FB8-45DB-A3C0-E768532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3DE16D-59D5-4C4C-9DCE-8E0C28CA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Challenges</a:t>
            </a:r>
            <a:endParaRPr lang="en-BE" dirty="0"/>
          </a:p>
        </p:txBody>
      </p:sp>
      <p:sp>
        <p:nvSpPr>
          <p:cNvPr id="5" name="Rechthoek 29">
            <a:extLst>
              <a:ext uri="{FF2B5EF4-FFF2-40B4-BE49-F238E27FC236}">
                <a16:creationId xmlns:a16="http://schemas.microsoft.com/office/drawing/2014/main" id="{8C8D741D-51FB-4276-BE79-092921A18490}"/>
              </a:ext>
            </a:extLst>
          </p:cNvPr>
          <p:cNvSpPr/>
          <p:nvPr/>
        </p:nvSpPr>
        <p:spPr>
          <a:xfrm>
            <a:off x="7014941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6" name="Rechthoek 29">
            <a:extLst>
              <a:ext uri="{FF2B5EF4-FFF2-40B4-BE49-F238E27FC236}">
                <a16:creationId xmlns:a16="http://schemas.microsoft.com/office/drawing/2014/main" id="{73B35DB0-2779-4BE4-9975-94E68002F3B0}"/>
              </a:ext>
            </a:extLst>
          </p:cNvPr>
          <p:cNvSpPr/>
          <p:nvPr/>
        </p:nvSpPr>
        <p:spPr>
          <a:xfrm>
            <a:off x="3069012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7" name="Rechthoek 42">
            <a:extLst>
              <a:ext uri="{FF2B5EF4-FFF2-40B4-BE49-F238E27FC236}">
                <a16:creationId xmlns:a16="http://schemas.microsoft.com/office/drawing/2014/main" id="{63F2665A-957D-46B3-AFE9-562CA70C9BA5}"/>
              </a:ext>
            </a:extLst>
          </p:cNvPr>
          <p:cNvSpPr/>
          <p:nvPr/>
        </p:nvSpPr>
        <p:spPr>
          <a:xfrm>
            <a:off x="3138810" y="1259695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8" name="Rechthoek 42">
            <a:extLst>
              <a:ext uri="{FF2B5EF4-FFF2-40B4-BE49-F238E27FC236}">
                <a16:creationId xmlns:a16="http://schemas.microsoft.com/office/drawing/2014/main" id="{4113574E-30F8-428D-946B-4A7C835638C4}"/>
              </a:ext>
            </a:extLst>
          </p:cNvPr>
          <p:cNvSpPr/>
          <p:nvPr/>
        </p:nvSpPr>
        <p:spPr>
          <a:xfrm>
            <a:off x="3138810" y="4287157"/>
            <a:ext cx="1981201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9" name="Rechthoek 42">
            <a:extLst>
              <a:ext uri="{FF2B5EF4-FFF2-40B4-BE49-F238E27FC236}">
                <a16:creationId xmlns:a16="http://schemas.microsoft.com/office/drawing/2014/main" id="{F39C7DFB-DA90-4189-B9E8-E64FDF6833BC}"/>
              </a:ext>
            </a:extLst>
          </p:cNvPr>
          <p:cNvSpPr/>
          <p:nvPr/>
        </p:nvSpPr>
        <p:spPr>
          <a:xfrm>
            <a:off x="7080799" y="4287157"/>
            <a:ext cx="1981201" cy="785010"/>
          </a:xfrm>
          <a:prstGeom prst="rect">
            <a:avLst/>
          </a:prstGeom>
          <a:solidFill>
            <a:srgbClr val="E6E6E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10" name="Rechthoek 42">
            <a:extLst>
              <a:ext uri="{FF2B5EF4-FFF2-40B4-BE49-F238E27FC236}">
                <a16:creationId xmlns:a16="http://schemas.microsoft.com/office/drawing/2014/main" id="{5023B082-E5FE-45E3-99DD-372374801D0F}"/>
              </a:ext>
            </a:extLst>
          </p:cNvPr>
          <p:cNvSpPr/>
          <p:nvPr/>
        </p:nvSpPr>
        <p:spPr>
          <a:xfrm>
            <a:off x="7080800" y="1260203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  <a:br>
              <a:rPr lang="nl-BE" sz="1400" dirty="0"/>
            </a:br>
            <a:r>
              <a:rPr lang="nl-BE" sz="1400" dirty="0"/>
              <a:t>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11" name="Rechthoek 29">
            <a:extLst>
              <a:ext uri="{FF2B5EF4-FFF2-40B4-BE49-F238E27FC236}">
                <a16:creationId xmlns:a16="http://schemas.microsoft.com/office/drawing/2014/main" id="{35028904-26C5-47B7-98C8-4490E7E7A5F0}"/>
              </a:ext>
            </a:extLst>
          </p:cNvPr>
          <p:cNvSpPr/>
          <p:nvPr/>
        </p:nvSpPr>
        <p:spPr>
          <a:xfrm>
            <a:off x="3069012" y="5648400"/>
            <a:ext cx="6065334" cy="474866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12" name="Rechthoek 42">
            <a:extLst>
              <a:ext uri="{FF2B5EF4-FFF2-40B4-BE49-F238E27FC236}">
                <a16:creationId xmlns:a16="http://schemas.microsoft.com/office/drawing/2014/main" id="{5F0771CD-30B5-45B0-9441-332E38745474}"/>
              </a:ext>
            </a:extLst>
          </p:cNvPr>
          <p:cNvSpPr/>
          <p:nvPr/>
        </p:nvSpPr>
        <p:spPr>
          <a:xfrm>
            <a:off x="3138810" y="2775212"/>
            <a:ext cx="1981201" cy="982912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In-process agent</a:t>
            </a:r>
          </a:p>
        </p:txBody>
      </p:sp>
      <p:sp>
        <p:nvSpPr>
          <p:cNvPr id="13" name="Rechthoek 42">
            <a:extLst>
              <a:ext uri="{FF2B5EF4-FFF2-40B4-BE49-F238E27FC236}">
                <a16:creationId xmlns:a16="http://schemas.microsoft.com/office/drawing/2014/main" id="{D23030D4-FAA2-4B00-90E0-2AB74EFE43E8}"/>
              </a:ext>
            </a:extLst>
          </p:cNvPr>
          <p:cNvSpPr/>
          <p:nvPr/>
        </p:nvSpPr>
        <p:spPr>
          <a:xfrm>
            <a:off x="7080798" y="2775212"/>
            <a:ext cx="1981201" cy="982912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In-process agent</a:t>
            </a:r>
          </a:p>
        </p:txBody>
      </p:sp>
      <p:sp>
        <p:nvSpPr>
          <p:cNvPr id="14" name="Rechthoek 42">
            <a:extLst>
              <a:ext uri="{FF2B5EF4-FFF2-40B4-BE49-F238E27FC236}">
                <a16:creationId xmlns:a16="http://schemas.microsoft.com/office/drawing/2014/main" id="{9429BD0A-40A4-4370-8841-F1BB03A89D0D}"/>
              </a:ext>
            </a:extLst>
          </p:cNvPr>
          <p:cNvSpPr/>
          <p:nvPr/>
        </p:nvSpPr>
        <p:spPr>
          <a:xfrm>
            <a:off x="3138810" y="1259694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</a:p>
          <a:p>
            <a:r>
              <a:rPr lang="nl-BE" sz="1400" dirty="0"/>
              <a:t>if shm access</a:t>
            </a:r>
            <a:br>
              <a:rPr lang="nl-BE" sz="1400" dirty="0"/>
            </a:br>
            <a:r>
              <a:rPr lang="nl-BE" sz="1400" dirty="0"/>
              <a:t>   call agent</a:t>
            </a:r>
          </a:p>
          <a:p>
            <a:r>
              <a:rPr lang="nl-BE" sz="1400" dirty="0"/>
              <a:t>else</a:t>
            </a:r>
          </a:p>
          <a:p>
            <a:r>
              <a:rPr lang="nl-BE" sz="1400" dirty="0"/>
              <a:t>   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15" name="Rechthoek 42">
            <a:extLst>
              <a:ext uri="{FF2B5EF4-FFF2-40B4-BE49-F238E27FC236}">
                <a16:creationId xmlns:a16="http://schemas.microsoft.com/office/drawing/2014/main" id="{3CC98810-C51F-4FCF-A71A-61F64D44A03D}"/>
              </a:ext>
            </a:extLst>
          </p:cNvPr>
          <p:cNvSpPr/>
          <p:nvPr/>
        </p:nvSpPr>
        <p:spPr>
          <a:xfrm>
            <a:off x="7080800" y="1259694"/>
            <a:ext cx="1981201" cy="1385874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1400" dirty="0"/>
              <a:t>...</a:t>
            </a:r>
          </a:p>
          <a:p>
            <a:r>
              <a:rPr lang="nl-BE" sz="1400" dirty="0"/>
              <a:t>if shm access</a:t>
            </a:r>
            <a:br>
              <a:rPr lang="nl-BE" sz="1400" dirty="0"/>
            </a:br>
            <a:r>
              <a:rPr lang="nl-BE" sz="1400" dirty="0"/>
              <a:t>   call agent</a:t>
            </a:r>
          </a:p>
          <a:p>
            <a:r>
              <a:rPr lang="nl-BE" sz="1400" dirty="0"/>
              <a:t>else</a:t>
            </a:r>
          </a:p>
          <a:p>
            <a:r>
              <a:rPr lang="nl-BE" sz="1400" dirty="0"/>
              <a:t>   *pointer</a:t>
            </a:r>
          </a:p>
          <a:p>
            <a:r>
              <a:rPr lang="nl-BE" sz="1400" dirty="0"/>
              <a:t>...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35CE380D-352A-4466-8B3D-65E17FC7D141}"/>
              </a:ext>
            </a:extLst>
          </p:cNvPr>
          <p:cNvSpPr/>
          <p:nvPr/>
        </p:nvSpPr>
        <p:spPr>
          <a:xfrm>
            <a:off x="5610284" y="2995856"/>
            <a:ext cx="976313" cy="976313"/>
          </a:xfrm>
          <a:prstGeom prst="donut">
            <a:avLst>
              <a:gd name="adj" fmla="val 32290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BF5F60-7408-414C-AD6B-F2F34E0DEEF8}"/>
              </a:ext>
            </a:extLst>
          </p:cNvPr>
          <p:cNvCxnSpPr>
            <a:stCxn id="21" idx="2"/>
          </p:cNvCxnSpPr>
          <p:nvPr/>
        </p:nvCxnSpPr>
        <p:spPr>
          <a:xfrm flipH="1" flipV="1">
            <a:off x="5120011" y="3484012"/>
            <a:ext cx="490273" cy="1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368B8-7863-4DE5-AE12-8251DC645E2A}"/>
              </a:ext>
            </a:extLst>
          </p:cNvPr>
          <p:cNvCxnSpPr>
            <a:cxnSpLocks/>
            <a:endCxn id="21" idx="6"/>
          </p:cNvCxnSpPr>
          <p:nvPr/>
        </p:nvCxnSpPr>
        <p:spPr>
          <a:xfrm flipH="1">
            <a:off x="6586597" y="3484013"/>
            <a:ext cx="514615" cy="0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42">
            <a:extLst>
              <a:ext uri="{FF2B5EF4-FFF2-40B4-BE49-F238E27FC236}">
                <a16:creationId xmlns:a16="http://schemas.microsoft.com/office/drawing/2014/main" id="{328B4DFE-5DDE-4F95-BD08-652203ADE4A0}"/>
              </a:ext>
            </a:extLst>
          </p:cNvPr>
          <p:cNvSpPr/>
          <p:nvPr/>
        </p:nvSpPr>
        <p:spPr>
          <a:xfrm>
            <a:off x="3138810" y="4287157"/>
            <a:ext cx="1981201" cy="785010"/>
          </a:xfrm>
          <a:prstGeom prst="rect">
            <a:avLst/>
          </a:prstGeom>
          <a:pattFill prst="wdDnDiag">
            <a:fgClr>
              <a:srgbClr val="E6E6E6"/>
            </a:fgClr>
            <a:bgClr>
              <a:srgbClr val="7030A0"/>
            </a:bgClr>
          </a:patt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7FE08170-9C72-4532-A46A-4B2F59518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146" y="5140597"/>
            <a:ext cx="914400" cy="914400"/>
          </a:xfrm>
          <a:prstGeom prst="rect">
            <a:avLst/>
          </a:prstGeom>
        </p:spPr>
      </p:pic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FB0310EA-8226-4F1D-B9E7-260F46A74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8798" y="2188368"/>
            <a:ext cx="914400" cy="914400"/>
          </a:xfrm>
          <a:prstGeom prst="rect">
            <a:avLst/>
          </a:prstGeom>
        </p:spPr>
      </p:pic>
      <p:pic>
        <p:nvPicPr>
          <p:cNvPr id="25" name="Graphic 24" descr="Question Mark with solid fill">
            <a:extLst>
              <a:ext uri="{FF2B5EF4-FFF2-40B4-BE49-F238E27FC236}">
                <a16:creationId xmlns:a16="http://schemas.microsoft.com/office/drawing/2014/main" id="{8135EEF0-8108-4636-B30C-CA1FDEA0A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8808" y="2203862"/>
            <a:ext cx="914400" cy="914400"/>
          </a:xfrm>
          <a:prstGeom prst="rect">
            <a:avLst/>
          </a:prstGeom>
        </p:spPr>
      </p:pic>
      <p:pic>
        <p:nvPicPr>
          <p:cNvPr id="26" name="Graphic 25" descr="Question Mark with solid fill">
            <a:extLst>
              <a:ext uri="{FF2B5EF4-FFF2-40B4-BE49-F238E27FC236}">
                <a16:creationId xmlns:a16="http://schemas.microsoft.com/office/drawing/2014/main" id="{4B2F6D9E-2CAB-4531-B927-80B88353D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2610" y="2513986"/>
            <a:ext cx="914400" cy="914400"/>
          </a:xfrm>
          <a:prstGeom prst="rect">
            <a:avLst/>
          </a:prstGeom>
        </p:spPr>
      </p:pic>
      <p:pic>
        <p:nvPicPr>
          <p:cNvPr id="27" name="Graphic 26" descr="Question Mark with solid fill">
            <a:extLst>
              <a:ext uri="{FF2B5EF4-FFF2-40B4-BE49-F238E27FC236}">
                <a16:creationId xmlns:a16="http://schemas.microsoft.com/office/drawing/2014/main" id="{FBC968A3-2EF2-4B6D-B660-587364FF8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5428" y="3682168"/>
            <a:ext cx="914400" cy="914400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4BD615D3-92FA-4D0B-8812-06A8B7CAD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2404" y="2265992"/>
            <a:ext cx="914400" cy="914400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7C7181D7-C537-4A1F-8E85-367FBD483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5770" y="2589318"/>
            <a:ext cx="914400" cy="914400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63DCFA10-2578-4917-9979-396F0CD0B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7734" y="2273166"/>
            <a:ext cx="914400" cy="914400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7706F03D-AF32-4839-8C85-AA8663D94C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5777" y="3752769"/>
            <a:ext cx="914400" cy="914400"/>
          </a:xfrm>
          <a:prstGeom prst="rect">
            <a:avLst/>
          </a:prstGeom>
        </p:spPr>
      </p:pic>
      <p:pic>
        <p:nvPicPr>
          <p:cNvPr id="36" name="Graphic 35" descr="Question Mark with solid fill">
            <a:extLst>
              <a:ext uri="{FF2B5EF4-FFF2-40B4-BE49-F238E27FC236}">
                <a16:creationId xmlns:a16="http://schemas.microsoft.com/office/drawing/2014/main" id="{FF19AC5A-BFCB-49AD-82E5-3EA7942C6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5975" y="3682168"/>
            <a:ext cx="914400" cy="914400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8FDA3646-61BB-4942-8ED0-2E916E11E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6324" y="37527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036A0D-17E4-4EFE-B10A-8BF5E7D74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2033087"/>
            <a:ext cx="5613832" cy="27918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3E7E8-37DD-4FF7-B214-C79F6EC5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AEF658-DEB5-4BC5-9937-ED55EC3F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Results</a:t>
            </a:r>
            <a:endParaRPr lang="en-BE" dirty="0"/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7CFA123C-F8A2-4672-9F2E-02706D425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168" y="536126"/>
            <a:ext cx="5619204" cy="266552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8B5DEB7-A2A6-4465-A626-A8CB1DFDC3EB}"/>
              </a:ext>
            </a:extLst>
          </p:cNvPr>
          <p:cNvSpPr/>
          <p:nvPr/>
        </p:nvSpPr>
        <p:spPr>
          <a:xfrm>
            <a:off x="2606049" y="1634334"/>
            <a:ext cx="798990" cy="454708"/>
          </a:xfrm>
          <a:prstGeom prst="wedgeRectCallout">
            <a:avLst>
              <a:gd name="adj1" fmla="val -1505"/>
              <a:gd name="adj2" fmla="val 8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~98%</a:t>
            </a:r>
            <a:endParaRPr lang="en-BE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A90AE4B-A6B3-4B18-B24F-9E806E76CBA7}"/>
              </a:ext>
            </a:extLst>
          </p:cNvPr>
          <p:cNvSpPr/>
          <p:nvPr/>
        </p:nvSpPr>
        <p:spPr>
          <a:xfrm>
            <a:off x="4414609" y="2419671"/>
            <a:ext cx="798990" cy="454708"/>
          </a:xfrm>
          <a:prstGeom prst="wedgeRectCallout">
            <a:avLst>
              <a:gd name="adj1" fmla="val -1505"/>
              <a:gd name="adj2" fmla="val 8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~50%</a:t>
            </a:r>
            <a:endParaRPr lang="en-BE" dirty="0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684CF57-456A-46A5-AE76-4EFB040825E2}"/>
              </a:ext>
            </a:extLst>
          </p:cNvPr>
          <p:cNvSpPr/>
          <p:nvPr/>
        </p:nvSpPr>
        <p:spPr>
          <a:xfrm>
            <a:off x="9860534" y="1406980"/>
            <a:ext cx="798990" cy="454708"/>
          </a:xfrm>
          <a:prstGeom prst="wedgeRectCallout">
            <a:avLst>
              <a:gd name="adj1" fmla="val -7061"/>
              <a:gd name="adj2" fmla="val 13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64fps</a:t>
            </a:r>
            <a:endParaRPr lang="en-BE" dirty="0"/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6A24DD49-BF58-419D-9483-D187E195C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68" y="3201646"/>
            <a:ext cx="5613832" cy="27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521FED9-7A31-4E30-B04D-5FE45652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25000" dirty="0">
                <a:latin typeface="+mj-lt"/>
              </a:rPr>
              <a:t>0xC3</a:t>
            </a:r>
            <a:endParaRPr lang="en-BE" sz="25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F6CD0-9208-411B-BE99-7871911D039C}"/>
              </a:ext>
            </a:extLst>
          </p:cNvPr>
          <p:cNvSpPr txBox="1"/>
          <p:nvPr/>
        </p:nvSpPr>
        <p:spPr>
          <a:xfrm>
            <a:off x="573087" y="5534344"/>
            <a:ext cx="7452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Jonas Vinck </a:t>
            </a:r>
            <a:r>
              <a:rPr lang="en-GB" dirty="0">
                <a:solidFill>
                  <a:schemeClr val="bg1"/>
                </a:solidFill>
              </a:rPr>
              <a:t>– jonas.vinck@kuleuven.be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https://github.com/ReMon-MVEE/ReMon</a:t>
            </a:r>
            <a:endParaRPr lang="en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0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670B6-4928-1A60-4A60-2D36A2F36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5B02A-B782-E1DF-8D6B-B2486F90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C3EF9-B680-4E42-AD59-1D0EEFD35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527" y="4577376"/>
            <a:ext cx="7914231" cy="1249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F8285-6155-4919-B445-143D2B230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65" y="3561401"/>
            <a:ext cx="7677150" cy="1076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5DD6F8-3DC6-4586-9C52-387C5C2DB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608" y="416018"/>
            <a:ext cx="8703370" cy="1225934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5048A89E-4A7E-44AC-85FB-ABE8093B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C2E40-F210-42FE-B4DF-7A017F402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627" y="1691787"/>
            <a:ext cx="7191375" cy="127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6700A-3675-4289-96BE-8D9E2F8FF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00" y="2175410"/>
            <a:ext cx="7000875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8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7"/>
    </mc:Choice>
    <mc:Fallback xmlns="">
      <p:transition spd="slow" advTm="10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7B87A2B4-3B27-459D-87C7-5044348D4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3009" y="2815015"/>
            <a:ext cx="1567333" cy="15673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FCB5BD5-8950-49FE-93DC-05DD7E44B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093" y="2892606"/>
            <a:ext cx="741163" cy="8398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B753E-FD66-4B1E-B624-C4F56915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47D97C-9842-4845-A82C-E55996CA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Exploiting Memory Vulnerabilities</a:t>
            </a:r>
            <a:endParaRPr lang="en-BE" dirty="0"/>
          </a:p>
        </p:txBody>
      </p:sp>
      <p:sp>
        <p:nvSpPr>
          <p:cNvPr id="38" name="Rechthoek 29">
            <a:extLst>
              <a:ext uri="{FF2B5EF4-FFF2-40B4-BE49-F238E27FC236}">
                <a16:creationId xmlns:a16="http://schemas.microsoft.com/office/drawing/2014/main" id="{AFABF171-FA57-491D-8E6B-5D6F20BD6742}"/>
              </a:ext>
            </a:extLst>
          </p:cNvPr>
          <p:cNvSpPr/>
          <p:nvPr/>
        </p:nvSpPr>
        <p:spPr>
          <a:xfrm>
            <a:off x="5039535" y="1177020"/>
            <a:ext cx="2112929" cy="461297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39" name="Rechthoek 42">
            <a:extLst>
              <a:ext uri="{FF2B5EF4-FFF2-40B4-BE49-F238E27FC236}">
                <a16:creationId xmlns:a16="http://schemas.microsoft.com/office/drawing/2014/main" id="{F1F3AF67-ACFF-44F9-B072-D5D8A0C4DDFC}"/>
              </a:ext>
            </a:extLst>
          </p:cNvPr>
          <p:cNvSpPr/>
          <p:nvPr/>
        </p:nvSpPr>
        <p:spPr>
          <a:xfrm>
            <a:off x="5041863" y="1962031"/>
            <a:ext cx="2108903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C3ACF1-07BE-4046-836E-EE9F64D12D8B}"/>
              </a:ext>
            </a:extLst>
          </p:cNvPr>
          <p:cNvSpPr/>
          <p:nvPr/>
        </p:nvSpPr>
        <p:spPr>
          <a:xfrm>
            <a:off x="5038688" y="3009288"/>
            <a:ext cx="2112932" cy="2571034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Stack</a:t>
            </a:r>
            <a:r>
              <a:rPr lang="en-GB" sz="1400" dirty="0"/>
              <a:t> </a:t>
            </a:r>
            <a:endParaRPr lang="en-BE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AEC5AD-D425-4FB4-8412-F39FC2D707C1}"/>
              </a:ext>
            </a:extLst>
          </p:cNvPr>
          <p:cNvSpPr/>
          <p:nvPr/>
        </p:nvSpPr>
        <p:spPr>
          <a:xfrm>
            <a:off x="5038685" y="3435559"/>
            <a:ext cx="2112935" cy="9505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4CCEEF-28F1-4F51-9D79-992FB5ECDD0E}"/>
              </a:ext>
            </a:extLst>
          </p:cNvPr>
          <p:cNvSpPr/>
          <p:nvPr/>
        </p:nvSpPr>
        <p:spPr>
          <a:xfrm>
            <a:off x="5038691" y="4386120"/>
            <a:ext cx="2112935" cy="119420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dirty="0">
                <a:latin typeface="Consolas" panose="020B0609020204030204" pitchFamily="49" charset="0"/>
              </a:rPr>
              <a:t>0x7ff80085840</a:t>
            </a:r>
            <a:endParaRPr lang="en-BE" dirty="0">
              <a:latin typeface="Consolas" panose="020B0609020204030204" pitchFamily="49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559B8A-73BB-4877-8E2F-44DED7AF7B41}"/>
              </a:ext>
            </a:extLst>
          </p:cNvPr>
          <p:cNvGrpSpPr/>
          <p:nvPr/>
        </p:nvGrpSpPr>
        <p:grpSpPr>
          <a:xfrm>
            <a:off x="4696413" y="2309597"/>
            <a:ext cx="394278" cy="2805107"/>
            <a:chOff x="242887" y="2309597"/>
            <a:chExt cx="394278" cy="2805107"/>
          </a:xfrm>
        </p:grpSpPr>
        <p:sp>
          <p:nvSpPr>
            <p:cNvPr id="45" name="Left Bracket 44">
              <a:extLst>
                <a:ext uri="{FF2B5EF4-FFF2-40B4-BE49-F238E27FC236}">
                  <a16:creationId xmlns:a16="http://schemas.microsoft.com/office/drawing/2014/main" id="{9DF3882C-7318-43FC-9C29-34B85F205065}"/>
                </a:ext>
              </a:extLst>
            </p:cNvPr>
            <p:cNvSpPr/>
            <p:nvPr/>
          </p:nvSpPr>
          <p:spPr>
            <a:xfrm>
              <a:off x="404813" y="2479360"/>
              <a:ext cx="225894" cy="2109254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6" name="Left Bracket 45">
              <a:extLst>
                <a:ext uri="{FF2B5EF4-FFF2-40B4-BE49-F238E27FC236}">
                  <a16:creationId xmlns:a16="http://schemas.microsoft.com/office/drawing/2014/main" id="{971C9FF3-8E9C-44A7-9C4F-78C6405EBCAB}"/>
                </a:ext>
              </a:extLst>
            </p:cNvPr>
            <p:cNvSpPr/>
            <p:nvPr/>
          </p:nvSpPr>
          <p:spPr>
            <a:xfrm>
              <a:off x="323113" y="2309597"/>
              <a:ext cx="314052" cy="2570409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7" name="Left Bracket 46">
              <a:extLst>
                <a:ext uri="{FF2B5EF4-FFF2-40B4-BE49-F238E27FC236}">
                  <a16:creationId xmlns:a16="http://schemas.microsoft.com/office/drawing/2014/main" id="{0A5B43B6-4567-4756-AB43-344A1099A7F0}"/>
                </a:ext>
              </a:extLst>
            </p:cNvPr>
            <p:cNvSpPr/>
            <p:nvPr/>
          </p:nvSpPr>
          <p:spPr>
            <a:xfrm>
              <a:off x="242887" y="2689029"/>
              <a:ext cx="394277" cy="2425675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685C10-E79A-47CE-832E-44C1AD381765}"/>
              </a:ext>
            </a:extLst>
          </p:cNvPr>
          <p:cNvCxnSpPr/>
          <p:nvPr/>
        </p:nvCxnSpPr>
        <p:spPr>
          <a:xfrm flipH="1">
            <a:off x="7152464" y="3640127"/>
            <a:ext cx="156054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D044361-961D-4678-A1D2-4E03202EB64A}"/>
              </a:ext>
            </a:extLst>
          </p:cNvPr>
          <p:cNvSpPr/>
          <p:nvPr/>
        </p:nvSpPr>
        <p:spPr>
          <a:xfrm>
            <a:off x="8952996" y="3508819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0F58B1-B8BE-4192-A5C1-0CC9C8262C47}"/>
              </a:ext>
            </a:extLst>
          </p:cNvPr>
          <p:cNvSpPr/>
          <p:nvPr/>
        </p:nvSpPr>
        <p:spPr>
          <a:xfrm>
            <a:off x="5039535" y="3435559"/>
            <a:ext cx="2112935" cy="950561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2447D58-4389-48A1-857E-ABDE04897D0A}"/>
              </a:ext>
            </a:extLst>
          </p:cNvPr>
          <p:cNvSpPr/>
          <p:nvPr/>
        </p:nvSpPr>
        <p:spPr>
          <a:xfrm>
            <a:off x="5038691" y="3438525"/>
            <a:ext cx="2112935" cy="9505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D34830-1142-4891-9344-A884ACACD739}"/>
              </a:ext>
            </a:extLst>
          </p:cNvPr>
          <p:cNvSpPr/>
          <p:nvPr/>
        </p:nvSpPr>
        <p:spPr>
          <a:xfrm>
            <a:off x="5037841" y="3436458"/>
            <a:ext cx="2112925" cy="188800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sz="1000" dirty="0"/>
          </a:p>
          <a:p>
            <a:pPr algn="r"/>
            <a:endParaRPr lang="en-GB" sz="1630" dirty="0"/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0x7ffdeadbeef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0x7ffdeadbe2e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0x7ffdeadbef4</a:t>
            </a:r>
          </a:p>
          <a:p>
            <a:pPr algn="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8"/>
    </mc:Choice>
    <mc:Fallback xmlns="">
      <p:transition spd="slow" advTm="33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18789 -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1A13A-88B8-4E46-8FEF-28CA408D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C4FE65-4DE1-4556-9CEF-6B7451BA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Diversity</a:t>
            </a:r>
            <a:endParaRPr lang="en-BE" dirty="0"/>
          </a:p>
        </p:txBody>
      </p:sp>
      <p:sp>
        <p:nvSpPr>
          <p:cNvPr id="23" name="Rechthoek 29">
            <a:extLst>
              <a:ext uri="{FF2B5EF4-FFF2-40B4-BE49-F238E27FC236}">
                <a16:creationId xmlns:a16="http://schemas.microsoft.com/office/drawing/2014/main" id="{50E94C61-6CDB-45BD-96D7-8051A94062A8}"/>
              </a:ext>
            </a:extLst>
          </p:cNvPr>
          <p:cNvSpPr/>
          <p:nvPr/>
        </p:nvSpPr>
        <p:spPr>
          <a:xfrm>
            <a:off x="5039535" y="1177020"/>
            <a:ext cx="2112929" cy="461297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24" name="Rechthoek 42">
            <a:extLst>
              <a:ext uri="{FF2B5EF4-FFF2-40B4-BE49-F238E27FC236}">
                <a16:creationId xmlns:a16="http://schemas.microsoft.com/office/drawing/2014/main" id="{D2EF8356-90B3-41A4-B652-6E2F34ED603A}"/>
              </a:ext>
            </a:extLst>
          </p:cNvPr>
          <p:cNvSpPr/>
          <p:nvPr/>
        </p:nvSpPr>
        <p:spPr>
          <a:xfrm>
            <a:off x="5039535" y="1962031"/>
            <a:ext cx="2115257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0CA279-F60B-457A-B04E-705E68AEACDE}"/>
              </a:ext>
            </a:extLst>
          </p:cNvPr>
          <p:cNvSpPr/>
          <p:nvPr/>
        </p:nvSpPr>
        <p:spPr>
          <a:xfrm>
            <a:off x="5038688" y="3009288"/>
            <a:ext cx="2112932" cy="2571034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Stack</a:t>
            </a:r>
            <a:r>
              <a:rPr lang="en-GB" sz="1400" dirty="0"/>
              <a:t> </a:t>
            </a:r>
            <a:endParaRPr lang="en-BE" sz="1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4063D-469E-4755-9C4E-BBD7E245F870}"/>
              </a:ext>
            </a:extLst>
          </p:cNvPr>
          <p:cNvSpPr/>
          <p:nvPr/>
        </p:nvSpPr>
        <p:spPr>
          <a:xfrm>
            <a:off x="5038685" y="3435559"/>
            <a:ext cx="2112935" cy="9505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58E59-AC49-4F22-AA63-3E0324C6645B}"/>
              </a:ext>
            </a:extLst>
          </p:cNvPr>
          <p:cNvSpPr/>
          <p:nvPr/>
        </p:nvSpPr>
        <p:spPr>
          <a:xfrm>
            <a:off x="5038691" y="4386120"/>
            <a:ext cx="2112935" cy="119420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dirty="0">
                <a:latin typeface="Consolas" panose="020B0609020204030204" pitchFamily="49" charset="0"/>
              </a:rPr>
              <a:t>0x7ff80085840</a:t>
            </a:r>
            <a:endParaRPr lang="en-BE" dirty="0">
              <a:latin typeface="Consolas" panose="020B0609020204030204" pitchFamily="49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2A15CC-BF03-4D32-8DC3-0907FE99090E}"/>
              </a:ext>
            </a:extLst>
          </p:cNvPr>
          <p:cNvGrpSpPr/>
          <p:nvPr/>
        </p:nvGrpSpPr>
        <p:grpSpPr>
          <a:xfrm>
            <a:off x="4696413" y="2309597"/>
            <a:ext cx="394278" cy="2805107"/>
            <a:chOff x="242887" y="2309597"/>
            <a:chExt cx="394278" cy="2805107"/>
          </a:xfrm>
        </p:grpSpPr>
        <p:sp>
          <p:nvSpPr>
            <p:cNvPr id="30" name="Left Bracket 29">
              <a:extLst>
                <a:ext uri="{FF2B5EF4-FFF2-40B4-BE49-F238E27FC236}">
                  <a16:creationId xmlns:a16="http://schemas.microsoft.com/office/drawing/2014/main" id="{22E68E1D-A04C-493E-9DB7-5F7296BA092F}"/>
                </a:ext>
              </a:extLst>
            </p:cNvPr>
            <p:cNvSpPr/>
            <p:nvPr/>
          </p:nvSpPr>
          <p:spPr>
            <a:xfrm>
              <a:off x="404813" y="2479360"/>
              <a:ext cx="225894" cy="2109254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45915A31-FF66-488B-9BFA-875581D04AB1}"/>
                </a:ext>
              </a:extLst>
            </p:cNvPr>
            <p:cNvSpPr/>
            <p:nvPr/>
          </p:nvSpPr>
          <p:spPr>
            <a:xfrm>
              <a:off x="323113" y="2309597"/>
              <a:ext cx="314052" cy="2570409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B870626D-B69E-446D-BF1D-FA9486BB898E}"/>
                </a:ext>
              </a:extLst>
            </p:cNvPr>
            <p:cNvSpPr/>
            <p:nvPr/>
          </p:nvSpPr>
          <p:spPr>
            <a:xfrm>
              <a:off x="242887" y="2689029"/>
              <a:ext cx="394277" cy="2425675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AE4D2B9-8004-452E-8E88-290759502178}"/>
              </a:ext>
            </a:extLst>
          </p:cNvPr>
          <p:cNvSpPr/>
          <p:nvPr/>
        </p:nvSpPr>
        <p:spPr>
          <a:xfrm>
            <a:off x="5037841" y="3436369"/>
            <a:ext cx="2114623" cy="188800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sz="1000" dirty="0"/>
          </a:p>
          <a:p>
            <a:pPr algn="r"/>
            <a:endParaRPr lang="en-GB" sz="1630" dirty="0"/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0x7ffdeadbeef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0x7ffdeadbe2e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0x7ffdeadbef4</a:t>
            </a:r>
          </a:p>
          <a:p>
            <a:pPr algn="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B1CB25-3191-4698-82E3-E90957DC513A}"/>
              </a:ext>
            </a:extLst>
          </p:cNvPr>
          <p:cNvGrpSpPr/>
          <p:nvPr/>
        </p:nvGrpSpPr>
        <p:grpSpPr>
          <a:xfrm>
            <a:off x="4696413" y="1524599"/>
            <a:ext cx="394278" cy="3590105"/>
            <a:chOff x="242887" y="1524599"/>
            <a:chExt cx="394278" cy="3590105"/>
          </a:xfrm>
        </p:grpSpPr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971D3FC5-4BD8-4C85-A663-965632E58A33}"/>
                </a:ext>
              </a:extLst>
            </p:cNvPr>
            <p:cNvSpPr/>
            <p:nvPr/>
          </p:nvSpPr>
          <p:spPr>
            <a:xfrm>
              <a:off x="404813" y="1694362"/>
              <a:ext cx="225894" cy="2894252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A539EBD1-CA9E-4A0C-ABD0-89F1AA1A9691}"/>
                </a:ext>
              </a:extLst>
            </p:cNvPr>
            <p:cNvSpPr/>
            <p:nvPr/>
          </p:nvSpPr>
          <p:spPr>
            <a:xfrm>
              <a:off x="323113" y="1524599"/>
              <a:ext cx="314052" cy="3355408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id="{2EFB78FF-CF50-43B7-8A60-E8E76BFF5CC0}"/>
                </a:ext>
              </a:extLst>
            </p:cNvPr>
            <p:cNvSpPr/>
            <p:nvPr/>
          </p:nvSpPr>
          <p:spPr>
            <a:xfrm>
              <a:off x="242887" y="1904029"/>
              <a:ext cx="394277" cy="3210675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DFA7783-BB86-44D7-A0E3-CEC04B787C96}"/>
              </a:ext>
            </a:extLst>
          </p:cNvPr>
          <p:cNvSpPr/>
          <p:nvPr/>
        </p:nvSpPr>
        <p:spPr>
          <a:xfrm>
            <a:off x="5039535" y="3434182"/>
            <a:ext cx="2112925" cy="188800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sz="1000" dirty="0"/>
          </a:p>
          <a:p>
            <a:pPr algn="r"/>
            <a:endParaRPr lang="en-GB" sz="1630" dirty="0"/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0x7ffbeefdead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0x7ffbeefddec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0x7ffbeefdeb2</a:t>
            </a:r>
          </a:p>
          <a:p>
            <a:pPr algn="r"/>
            <a:endParaRPr lang="en-GB" dirty="0"/>
          </a:p>
        </p:txBody>
      </p:sp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7D15CE5F-FB44-4DEF-B21C-AC362EED0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3009" y="2815015"/>
            <a:ext cx="1567333" cy="1567333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4AC8AED-1E1D-4341-9DA1-A026B4F7A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093" y="2892606"/>
            <a:ext cx="741163" cy="839844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628D3B-3B18-464C-B816-8361CC853581}"/>
              </a:ext>
            </a:extLst>
          </p:cNvPr>
          <p:cNvCxnSpPr/>
          <p:nvPr/>
        </p:nvCxnSpPr>
        <p:spPr>
          <a:xfrm flipH="1">
            <a:off x="7152464" y="3640127"/>
            <a:ext cx="156054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52E8FBC-075D-47EE-9665-4E00C78F3E04}"/>
              </a:ext>
            </a:extLst>
          </p:cNvPr>
          <p:cNvSpPr/>
          <p:nvPr/>
        </p:nvSpPr>
        <p:spPr>
          <a:xfrm>
            <a:off x="8952996" y="3508819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D512E0-E73C-4042-BB71-3885CA8CBBAC}"/>
              </a:ext>
            </a:extLst>
          </p:cNvPr>
          <p:cNvSpPr txBox="1"/>
          <p:nvPr/>
        </p:nvSpPr>
        <p:spPr>
          <a:xfrm>
            <a:off x="4967790" y="1863200"/>
            <a:ext cx="45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400" b="1" dirty="0">
                <a:solidFill>
                  <a:srgbClr val="FF0000"/>
                </a:solidFill>
              </a:rPr>
              <a:t>!</a:t>
            </a:r>
            <a:endParaRPr lang="en-BE" sz="64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A983D5-9B67-4CCE-B8AE-F8C4D40D3D95}"/>
              </a:ext>
            </a:extLst>
          </p:cNvPr>
          <p:cNvSpPr txBox="1"/>
          <p:nvPr/>
        </p:nvSpPr>
        <p:spPr>
          <a:xfrm>
            <a:off x="4971286" y="1066818"/>
            <a:ext cx="45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400" b="1" dirty="0">
                <a:solidFill>
                  <a:srgbClr val="FF0000"/>
                </a:solidFill>
              </a:rPr>
              <a:t>!</a:t>
            </a:r>
            <a:endParaRPr lang="en-BE" sz="6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25"/>
    </mc:Choice>
    <mc:Fallback xmlns="">
      <p:transition spd="slow" advTm="55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13 -0.1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18789 -4.07407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1435 L -0.00013 -0.057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6" grpId="0" animBg="1"/>
      <p:bldP spid="40" grpId="0" animBg="1"/>
      <p:bldP spid="40" grpId="1" animBg="1"/>
      <p:bldP spid="35" grpId="0"/>
      <p:bldP spid="35" grpId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8E1B7BE3-CA78-4AFF-8A18-7942FE5D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074" y="5305352"/>
            <a:ext cx="741163" cy="8398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9D03E-205B-D619-C1B1-4853762E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A1A96F-28EE-9919-703C-BCD4B4A7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Multi-Variant Execution Environments (MVEEs)</a:t>
            </a:r>
            <a:endParaRPr lang="en-US" dirty="0"/>
          </a:p>
        </p:txBody>
      </p:sp>
      <p:sp>
        <p:nvSpPr>
          <p:cNvPr id="13" name="Rechthoek 29">
            <a:extLst>
              <a:ext uri="{FF2B5EF4-FFF2-40B4-BE49-F238E27FC236}">
                <a16:creationId xmlns:a16="http://schemas.microsoft.com/office/drawing/2014/main" id="{D8B28EC3-70D3-4238-B646-6EED4FEF598E}"/>
              </a:ext>
            </a:extLst>
          </p:cNvPr>
          <p:cNvSpPr/>
          <p:nvPr/>
        </p:nvSpPr>
        <p:spPr>
          <a:xfrm>
            <a:off x="7015258" y="1170461"/>
            <a:ext cx="2112929" cy="461297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4" name="Rechthoek 42">
            <a:extLst>
              <a:ext uri="{FF2B5EF4-FFF2-40B4-BE49-F238E27FC236}">
                <a16:creationId xmlns:a16="http://schemas.microsoft.com/office/drawing/2014/main" id="{15A32BF6-6643-43FE-841A-22AFFFF1ADF2}"/>
              </a:ext>
            </a:extLst>
          </p:cNvPr>
          <p:cNvSpPr/>
          <p:nvPr/>
        </p:nvSpPr>
        <p:spPr>
          <a:xfrm>
            <a:off x="7015258" y="1170462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15" name="Rechthoek 29">
            <a:extLst>
              <a:ext uri="{FF2B5EF4-FFF2-40B4-BE49-F238E27FC236}">
                <a16:creationId xmlns:a16="http://schemas.microsoft.com/office/drawing/2014/main" id="{E7CE4832-8DF4-47FC-9E66-8BBAC712BE02}"/>
              </a:ext>
            </a:extLst>
          </p:cNvPr>
          <p:cNvSpPr/>
          <p:nvPr/>
        </p:nvSpPr>
        <p:spPr>
          <a:xfrm>
            <a:off x="3064660" y="1177020"/>
            <a:ext cx="2112929" cy="461297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6" name="Rechthoek 42">
            <a:extLst>
              <a:ext uri="{FF2B5EF4-FFF2-40B4-BE49-F238E27FC236}">
                <a16:creationId xmlns:a16="http://schemas.microsoft.com/office/drawing/2014/main" id="{0DB0D7A5-1F72-4017-8A59-B6CD4133763F}"/>
              </a:ext>
            </a:extLst>
          </p:cNvPr>
          <p:cNvSpPr/>
          <p:nvPr/>
        </p:nvSpPr>
        <p:spPr>
          <a:xfrm>
            <a:off x="3064657" y="1962031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2536FD-136F-4CEE-92DE-93A6E2476AEE}"/>
              </a:ext>
            </a:extLst>
          </p:cNvPr>
          <p:cNvCxnSpPr>
            <a:cxnSpLocks/>
          </p:cNvCxnSpPr>
          <p:nvPr/>
        </p:nvCxnSpPr>
        <p:spPr>
          <a:xfrm flipH="1">
            <a:off x="5177585" y="1955472"/>
            <a:ext cx="1837673" cy="6559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44BAC6-5E3F-43C3-A8C3-2B167123F41B}"/>
              </a:ext>
            </a:extLst>
          </p:cNvPr>
          <p:cNvCxnSpPr>
            <a:cxnSpLocks/>
          </p:cNvCxnSpPr>
          <p:nvPr/>
        </p:nvCxnSpPr>
        <p:spPr>
          <a:xfrm flipH="1">
            <a:off x="5177585" y="2740482"/>
            <a:ext cx="3950602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E96B4F-98A4-4E67-973C-E63AC2694461}"/>
              </a:ext>
            </a:extLst>
          </p:cNvPr>
          <p:cNvCxnSpPr>
            <a:cxnSpLocks/>
          </p:cNvCxnSpPr>
          <p:nvPr/>
        </p:nvCxnSpPr>
        <p:spPr>
          <a:xfrm flipH="1">
            <a:off x="5177595" y="1172289"/>
            <a:ext cx="1831190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5355806-60E6-46C6-86E5-3064938B6BF5}"/>
              </a:ext>
            </a:extLst>
          </p:cNvPr>
          <p:cNvSpPr/>
          <p:nvPr/>
        </p:nvSpPr>
        <p:spPr>
          <a:xfrm>
            <a:off x="3064657" y="3009288"/>
            <a:ext cx="2112932" cy="2571034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Stack</a:t>
            </a:r>
            <a:r>
              <a:rPr lang="en-GB" sz="1400" dirty="0"/>
              <a:t> </a:t>
            </a:r>
            <a:endParaRPr lang="en-BE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A35835-5DCE-4F1D-B3B9-BCCA7F5B9C1D}"/>
              </a:ext>
            </a:extLst>
          </p:cNvPr>
          <p:cNvSpPr/>
          <p:nvPr/>
        </p:nvSpPr>
        <p:spPr>
          <a:xfrm>
            <a:off x="7015258" y="3002729"/>
            <a:ext cx="2112932" cy="2571034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Stack</a:t>
            </a:r>
            <a:endParaRPr lang="en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7D85E-7ABC-4634-A777-D4B338492A92}"/>
              </a:ext>
            </a:extLst>
          </p:cNvPr>
          <p:cNvSpPr/>
          <p:nvPr/>
        </p:nvSpPr>
        <p:spPr>
          <a:xfrm>
            <a:off x="3064654" y="3435559"/>
            <a:ext cx="2112935" cy="9505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F64A12-9DF9-481A-8EA1-4D1E9D45584E}"/>
              </a:ext>
            </a:extLst>
          </p:cNvPr>
          <p:cNvSpPr/>
          <p:nvPr/>
        </p:nvSpPr>
        <p:spPr>
          <a:xfrm>
            <a:off x="7015258" y="3429000"/>
            <a:ext cx="2112935" cy="9505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7EB833-5AA8-4E68-93EF-F67E2656A921}"/>
              </a:ext>
            </a:extLst>
          </p:cNvPr>
          <p:cNvSpPr/>
          <p:nvPr/>
        </p:nvSpPr>
        <p:spPr>
          <a:xfrm>
            <a:off x="3064660" y="4386120"/>
            <a:ext cx="2112935" cy="119420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dirty="0">
                <a:latin typeface="Consolas" panose="020B0609020204030204" pitchFamily="49" charset="0"/>
              </a:rPr>
              <a:t>0x7ff80085840</a:t>
            </a:r>
            <a:endParaRPr lang="en-BE" dirty="0">
              <a:latin typeface="Consolas" panose="020B06090202040302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E0DC59-EA90-46D4-B342-6AC3DEC5ED16}"/>
              </a:ext>
            </a:extLst>
          </p:cNvPr>
          <p:cNvSpPr/>
          <p:nvPr/>
        </p:nvSpPr>
        <p:spPr>
          <a:xfrm>
            <a:off x="7015258" y="4379560"/>
            <a:ext cx="2112935" cy="11942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dirty="0">
                <a:latin typeface="Consolas" panose="020B0609020204030204" pitchFamily="49" charset="0"/>
              </a:rPr>
              <a:t>0x7ff1e555840</a:t>
            </a:r>
            <a:endParaRPr lang="en-BE" dirty="0">
              <a:latin typeface="Consolas" panose="020B0609020204030204" pitchFamily="49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999CC0-82C5-49E1-8593-605A1856D727}"/>
              </a:ext>
            </a:extLst>
          </p:cNvPr>
          <p:cNvGrpSpPr/>
          <p:nvPr/>
        </p:nvGrpSpPr>
        <p:grpSpPr>
          <a:xfrm>
            <a:off x="2722382" y="2309597"/>
            <a:ext cx="394278" cy="2805107"/>
            <a:chOff x="242887" y="2309597"/>
            <a:chExt cx="394278" cy="2805107"/>
          </a:xfrm>
        </p:grpSpPr>
        <p:sp>
          <p:nvSpPr>
            <p:cNvPr id="91" name="Left Bracket 90">
              <a:extLst>
                <a:ext uri="{FF2B5EF4-FFF2-40B4-BE49-F238E27FC236}">
                  <a16:creationId xmlns:a16="http://schemas.microsoft.com/office/drawing/2014/main" id="{CAD3156C-1F2D-4C7D-A851-40356A7BD9F2}"/>
                </a:ext>
              </a:extLst>
            </p:cNvPr>
            <p:cNvSpPr/>
            <p:nvPr/>
          </p:nvSpPr>
          <p:spPr>
            <a:xfrm>
              <a:off x="404813" y="2479360"/>
              <a:ext cx="225894" cy="2109254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92" name="Left Bracket 91">
              <a:extLst>
                <a:ext uri="{FF2B5EF4-FFF2-40B4-BE49-F238E27FC236}">
                  <a16:creationId xmlns:a16="http://schemas.microsoft.com/office/drawing/2014/main" id="{8280D685-0BAB-422E-9013-364F91A13F89}"/>
                </a:ext>
              </a:extLst>
            </p:cNvPr>
            <p:cNvSpPr/>
            <p:nvPr/>
          </p:nvSpPr>
          <p:spPr>
            <a:xfrm>
              <a:off x="323113" y="2309597"/>
              <a:ext cx="314052" cy="2570409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93" name="Left Bracket 92">
              <a:extLst>
                <a:ext uri="{FF2B5EF4-FFF2-40B4-BE49-F238E27FC236}">
                  <a16:creationId xmlns:a16="http://schemas.microsoft.com/office/drawing/2014/main" id="{E4432831-4ECA-417E-BCF0-398A9AB4847A}"/>
                </a:ext>
              </a:extLst>
            </p:cNvPr>
            <p:cNvSpPr/>
            <p:nvPr/>
          </p:nvSpPr>
          <p:spPr>
            <a:xfrm>
              <a:off x="242887" y="2689029"/>
              <a:ext cx="394277" cy="2425675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3BF3545-B980-47E4-ADB4-EE447909D4D1}"/>
              </a:ext>
            </a:extLst>
          </p:cNvPr>
          <p:cNvSpPr/>
          <p:nvPr/>
        </p:nvSpPr>
        <p:spPr>
          <a:xfrm>
            <a:off x="3065508" y="3436883"/>
            <a:ext cx="2112925" cy="188800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sz="1000" dirty="0"/>
          </a:p>
          <a:p>
            <a:pPr algn="r"/>
            <a:endParaRPr lang="en-GB" sz="1630" dirty="0"/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0x7ffdeadbeef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0x7ffdeadbe2e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0x7ffdeadbef4</a:t>
            </a:r>
          </a:p>
          <a:p>
            <a:pPr algn="r"/>
            <a:endParaRPr lang="en-GB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BA541B-374A-45EB-9BE4-E4F8479707D5}"/>
              </a:ext>
            </a:extLst>
          </p:cNvPr>
          <p:cNvGrpSpPr/>
          <p:nvPr/>
        </p:nvGrpSpPr>
        <p:grpSpPr>
          <a:xfrm flipH="1">
            <a:off x="9068841" y="2309597"/>
            <a:ext cx="394278" cy="2805107"/>
            <a:chOff x="242887" y="2309597"/>
            <a:chExt cx="394278" cy="2805107"/>
          </a:xfrm>
        </p:grpSpPr>
        <p:sp>
          <p:nvSpPr>
            <p:cNvPr id="102" name="Left Bracket 101">
              <a:extLst>
                <a:ext uri="{FF2B5EF4-FFF2-40B4-BE49-F238E27FC236}">
                  <a16:creationId xmlns:a16="http://schemas.microsoft.com/office/drawing/2014/main" id="{54AE3D09-8AB7-4485-8039-863194B565B8}"/>
                </a:ext>
              </a:extLst>
            </p:cNvPr>
            <p:cNvSpPr/>
            <p:nvPr/>
          </p:nvSpPr>
          <p:spPr>
            <a:xfrm>
              <a:off x="404813" y="2479360"/>
              <a:ext cx="225894" cy="2109254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03" name="Left Bracket 102">
              <a:extLst>
                <a:ext uri="{FF2B5EF4-FFF2-40B4-BE49-F238E27FC236}">
                  <a16:creationId xmlns:a16="http://schemas.microsoft.com/office/drawing/2014/main" id="{BDA66F0F-9067-41B3-AD39-C330C2039555}"/>
                </a:ext>
              </a:extLst>
            </p:cNvPr>
            <p:cNvSpPr/>
            <p:nvPr/>
          </p:nvSpPr>
          <p:spPr>
            <a:xfrm>
              <a:off x="323113" y="2309597"/>
              <a:ext cx="314052" cy="2570409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04" name="Left Bracket 103">
              <a:extLst>
                <a:ext uri="{FF2B5EF4-FFF2-40B4-BE49-F238E27FC236}">
                  <a16:creationId xmlns:a16="http://schemas.microsoft.com/office/drawing/2014/main" id="{531B48A4-B05A-41E0-801F-BCB76F3809BC}"/>
                </a:ext>
              </a:extLst>
            </p:cNvPr>
            <p:cNvSpPr/>
            <p:nvPr/>
          </p:nvSpPr>
          <p:spPr>
            <a:xfrm>
              <a:off x="242887" y="2689029"/>
              <a:ext cx="394277" cy="2425675"/>
            </a:xfrm>
            <a:prstGeom prst="leftBracket">
              <a:avLst>
                <a:gd name="adj" fmla="val 0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759B7F7-44A3-4BA3-AFF4-F8BDD690396B}"/>
              </a:ext>
            </a:extLst>
          </p:cNvPr>
          <p:cNvSpPr/>
          <p:nvPr/>
        </p:nvSpPr>
        <p:spPr>
          <a:xfrm>
            <a:off x="7015258" y="3433290"/>
            <a:ext cx="2112935" cy="188800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sz="1000" dirty="0"/>
          </a:p>
          <a:p>
            <a:pPr algn="r"/>
            <a:endParaRPr lang="en-GB" sz="1630" dirty="0"/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0x7ffdeadbeef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0x7ffdeadbe2e</a:t>
            </a:r>
          </a:p>
          <a:p>
            <a:pPr algn="r"/>
            <a:r>
              <a:rPr lang="en-GB" dirty="0">
                <a:latin typeface="Consolas" panose="020B0609020204030204" pitchFamily="49" charset="0"/>
              </a:rPr>
              <a:t>0x7ffdeadbef4</a:t>
            </a:r>
          </a:p>
          <a:p>
            <a:pPr algn="r"/>
            <a:endParaRPr lang="en-GB" dirty="0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EE5737EC-DFC9-45D9-97D4-5976C0B31571}"/>
              </a:ext>
            </a:extLst>
          </p:cNvPr>
          <p:cNvSpPr/>
          <p:nvPr/>
        </p:nvSpPr>
        <p:spPr>
          <a:xfrm rot="5400000">
            <a:off x="5785958" y="4041132"/>
            <a:ext cx="614464" cy="430992"/>
          </a:xfrm>
          <a:prstGeom prst="chevron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01B762-E47B-494C-96B9-2753CB3230E9}"/>
              </a:ext>
            </a:extLst>
          </p:cNvPr>
          <p:cNvCxnSpPr>
            <a:cxnSpLocks/>
            <a:endCxn id="38" idx="3"/>
          </p:cNvCxnSpPr>
          <p:nvPr/>
        </p:nvCxnSpPr>
        <p:spPr>
          <a:xfrm flipV="1">
            <a:off x="6093190" y="4563860"/>
            <a:ext cx="0" cy="68374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590DBF8C-D516-4B8D-A732-6F9D397B9DC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315146" y="3643848"/>
            <a:ext cx="754010" cy="505458"/>
          </a:xfrm>
          <a:prstGeom prst="bentConnector3">
            <a:avLst>
              <a:gd name="adj1" fmla="val -11022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01089E9B-A67D-4B83-879F-9A2E85EB0F69}"/>
              </a:ext>
            </a:extLst>
          </p:cNvPr>
          <p:cNvCxnSpPr>
            <a:cxnSpLocks/>
          </p:cNvCxnSpPr>
          <p:nvPr/>
        </p:nvCxnSpPr>
        <p:spPr>
          <a:xfrm rot="10800000">
            <a:off x="5120448" y="3643848"/>
            <a:ext cx="754010" cy="505458"/>
          </a:xfrm>
          <a:prstGeom prst="bentConnector3">
            <a:avLst>
              <a:gd name="adj1" fmla="val -11022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B42DACC-4E3A-48DA-96E5-6FE55890BE71}"/>
              </a:ext>
            </a:extLst>
          </p:cNvPr>
          <p:cNvSpPr/>
          <p:nvPr/>
        </p:nvSpPr>
        <p:spPr>
          <a:xfrm>
            <a:off x="5746360" y="3515715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B81505F-55F9-4FEB-A07F-E73BBB9BCAA1}"/>
              </a:ext>
            </a:extLst>
          </p:cNvPr>
          <p:cNvSpPr/>
          <p:nvPr/>
        </p:nvSpPr>
        <p:spPr>
          <a:xfrm>
            <a:off x="6008406" y="3515301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1B5C29D-E641-46B0-B39A-DFE7D45E80C5}"/>
              </a:ext>
            </a:extLst>
          </p:cNvPr>
          <p:cNvSpPr/>
          <p:nvPr/>
        </p:nvSpPr>
        <p:spPr>
          <a:xfrm>
            <a:off x="5746360" y="4089518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7384176-18D6-4D67-BA22-4CE2D3FE4D3C}"/>
              </a:ext>
            </a:extLst>
          </p:cNvPr>
          <p:cNvSpPr/>
          <p:nvPr/>
        </p:nvSpPr>
        <p:spPr>
          <a:xfrm>
            <a:off x="6008406" y="4089104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350CE55-2A2D-47D3-9D8D-A2B971EBC798}"/>
              </a:ext>
            </a:extLst>
          </p:cNvPr>
          <p:cNvSpPr/>
          <p:nvPr/>
        </p:nvSpPr>
        <p:spPr>
          <a:xfrm>
            <a:off x="5877687" y="5383881"/>
            <a:ext cx="430992" cy="256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0ACFAA-7AF1-4657-86C4-B516D7F23B71}"/>
              </a:ext>
            </a:extLst>
          </p:cNvPr>
          <p:cNvSpPr txBox="1"/>
          <p:nvPr/>
        </p:nvSpPr>
        <p:spPr>
          <a:xfrm>
            <a:off x="8694724" y="1861500"/>
            <a:ext cx="45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400" b="1" dirty="0">
                <a:solidFill>
                  <a:srgbClr val="FF0000"/>
                </a:solidFill>
              </a:rPr>
              <a:t>!</a:t>
            </a:r>
            <a:endParaRPr lang="en-BE" sz="6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3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4"/>
    </mc:Choice>
    <mc:Fallback xmlns="">
      <p:transition spd="slow" advTm="42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4.16667E-6 -0.188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xit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083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1.25E-6 -0.083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9662 0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8828 0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49" grpId="0" animBg="1"/>
      <p:bldP spid="49" grpId="1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8FCEB-29AB-4B39-B7BE-5B5F38C8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63C530-8E25-48A1-8E25-8CA16F5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Multi-Variant Execution Environments (MVEEs)</a:t>
            </a:r>
            <a:endParaRPr lang="en-BE" b="1" dirty="0"/>
          </a:p>
        </p:txBody>
      </p:sp>
      <p:sp>
        <p:nvSpPr>
          <p:cNvPr id="52" name="Rechthoek 29">
            <a:extLst>
              <a:ext uri="{FF2B5EF4-FFF2-40B4-BE49-F238E27FC236}">
                <a16:creationId xmlns:a16="http://schemas.microsoft.com/office/drawing/2014/main" id="{DAC59622-718D-4F8D-B0C5-816CA2FF7E9C}"/>
              </a:ext>
            </a:extLst>
          </p:cNvPr>
          <p:cNvSpPr/>
          <p:nvPr/>
        </p:nvSpPr>
        <p:spPr>
          <a:xfrm>
            <a:off x="4535763" y="1170462"/>
            <a:ext cx="2112929" cy="24328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53" name="Rechthoek 42">
            <a:extLst>
              <a:ext uri="{FF2B5EF4-FFF2-40B4-BE49-F238E27FC236}">
                <a16:creationId xmlns:a16="http://schemas.microsoft.com/office/drawing/2014/main" id="{17B7568B-36D1-48D2-8012-79F815ACC10A}"/>
              </a:ext>
            </a:extLst>
          </p:cNvPr>
          <p:cNvSpPr/>
          <p:nvPr/>
        </p:nvSpPr>
        <p:spPr>
          <a:xfrm>
            <a:off x="4535763" y="1170462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</a:t>
            </a:r>
          </a:p>
        </p:txBody>
      </p:sp>
      <p:sp>
        <p:nvSpPr>
          <p:cNvPr id="54" name="Rechthoek 29">
            <a:extLst>
              <a:ext uri="{FF2B5EF4-FFF2-40B4-BE49-F238E27FC236}">
                <a16:creationId xmlns:a16="http://schemas.microsoft.com/office/drawing/2014/main" id="{E5F40519-9639-4314-96EE-B90247399C7D}"/>
              </a:ext>
            </a:extLst>
          </p:cNvPr>
          <p:cNvSpPr/>
          <p:nvPr/>
        </p:nvSpPr>
        <p:spPr>
          <a:xfrm>
            <a:off x="1197727" y="1170462"/>
            <a:ext cx="2112929" cy="243288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55" name="Rechthoek 42">
            <a:extLst>
              <a:ext uri="{FF2B5EF4-FFF2-40B4-BE49-F238E27FC236}">
                <a16:creationId xmlns:a16="http://schemas.microsoft.com/office/drawing/2014/main" id="{C8725BF9-2CBA-47FE-822E-A19D6CC8826B}"/>
              </a:ext>
            </a:extLst>
          </p:cNvPr>
          <p:cNvSpPr/>
          <p:nvPr/>
        </p:nvSpPr>
        <p:spPr>
          <a:xfrm>
            <a:off x="1197724" y="1955472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/>
              <a:t>Program</a:t>
            </a:r>
            <a:endParaRPr lang="nl-BE" sz="22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C4B18C1-7AEC-49F9-ADC3-B07CBB547247}"/>
              </a:ext>
            </a:extLst>
          </p:cNvPr>
          <p:cNvCxnSpPr/>
          <p:nvPr/>
        </p:nvCxnSpPr>
        <p:spPr>
          <a:xfrm flipH="1">
            <a:off x="3310653" y="1955472"/>
            <a:ext cx="1225110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D0555D-C730-4DB2-906A-606413B26906}"/>
              </a:ext>
            </a:extLst>
          </p:cNvPr>
          <p:cNvCxnSpPr/>
          <p:nvPr/>
        </p:nvCxnSpPr>
        <p:spPr>
          <a:xfrm flipH="1">
            <a:off x="3310653" y="2740482"/>
            <a:ext cx="3338039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29CA688-9F00-447E-B3D3-E571C13C1800}"/>
              </a:ext>
            </a:extLst>
          </p:cNvPr>
          <p:cNvCxnSpPr/>
          <p:nvPr/>
        </p:nvCxnSpPr>
        <p:spPr>
          <a:xfrm flipH="1">
            <a:off x="3304180" y="1172289"/>
            <a:ext cx="1225110" cy="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hoek 29">
            <a:extLst>
              <a:ext uri="{FF2B5EF4-FFF2-40B4-BE49-F238E27FC236}">
                <a16:creationId xmlns:a16="http://schemas.microsoft.com/office/drawing/2014/main" id="{B5D6CAAA-77C2-46F1-BDEB-747DD6A00872}"/>
              </a:ext>
            </a:extLst>
          </p:cNvPr>
          <p:cNvSpPr/>
          <p:nvPr/>
        </p:nvSpPr>
        <p:spPr>
          <a:xfrm>
            <a:off x="1204200" y="4388359"/>
            <a:ext cx="5450968" cy="474866"/>
          </a:xfrm>
          <a:prstGeom prst="rect">
            <a:avLst/>
          </a:prstGeom>
          <a:solidFill>
            <a:srgbClr val="005E77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Monitor</a:t>
            </a:r>
          </a:p>
        </p:txBody>
      </p:sp>
      <p:sp>
        <p:nvSpPr>
          <p:cNvPr id="60" name="Rechthoek 29">
            <a:extLst>
              <a:ext uri="{FF2B5EF4-FFF2-40B4-BE49-F238E27FC236}">
                <a16:creationId xmlns:a16="http://schemas.microsoft.com/office/drawing/2014/main" id="{8C4A61AC-A2E1-4B4B-A883-C736F2583A2A}"/>
              </a:ext>
            </a:extLst>
          </p:cNvPr>
          <p:cNvSpPr/>
          <p:nvPr/>
        </p:nvSpPr>
        <p:spPr>
          <a:xfrm>
            <a:off x="1204200" y="5648234"/>
            <a:ext cx="5450968" cy="474866"/>
          </a:xfrm>
          <a:prstGeom prst="rect">
            <a:avLst/>
          </a:prstGeom>
          <a:solidFill>
            <a:srgbClr val="C0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Kernel</a:t>
            </a:r>
          </a:p>
        </p:txBody>
      </p:sp>
      <p:grpSp>
        <p:nvGrpSpPr>
          <p:cNvPr id="61" name="Groep 80">
            <a:extLst>
              <a:ext uri="{FF2B5EF4-FFF2-40B4-BE49-F238E27FC236}">
                <a16:creationId xmlns:a16="http://schemas.microsoft.com/office/drawing/2014/main" id="{A7E9850F-C6BD-4DE6-AFD0-2C9E1E734422}"/>
              </a:ext>
            </a:extLst>
          </p:cNvPr>
          <p:cNvGrpSpPr/>
          <p:nvPr/>
        </p:nvGrpSpPr>
        <p:grpSpPr>
          <a:xfrm>
            <a:off x="1193677" y="2998660"/>
            <a:ext cx="2123452" cy="430887"/>
            <a:chOff x="1331640" y="2897208"/>
            <a:chExt cx="2880320" cy="430887"/>
          </a:xfrm>
        </p:grpSpPr>
        <p:cxnSp>
          <p:nvCxnSpPr>
            <p:cNvPr id="62" name="Rechte verbindingslijn met pijl 13">
              <a:extLst>
                <a:ext uri="{FF2B5EF4-FFF2-40B4-BE49-F238E27FC236}">
                  <a16:creationId xmlns:a16="http://schemas.microsoft.com/office/drawing/2014/main" id="{CF2CED6A-7BD2-4E5F-B10B-29D83995AB58}"/>
                </a:ext>
              </a:extLst>
            </p:cNvPr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3" name="Tekstvak 14">
              <a:extLst>
                <a:ext uri="{FF2B5EF4-FFF2-40B4-BE49-F238E27FC236}">
                  <a16:creationId xmlns:a16="http://schemas.microsoft.com/office/drawing/2014/main" id="{DA78EFCE-D030-461B-ABCB-80D17876AB71}"/>
                </a:ext>
              </a:extLst>
            </p:cNvPr>
            <p:cNvSpPr txBox="1"/>
            <p:nvPr/>
          </p:nvSpPr>
          <p:spPr>
            <a:xfrm>
              <a:off x="3851921" y="2897208"/>
              <a:ext cx="35703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64" name="Groep 80">
            <a:extLst>
              <a:ext uri="{FF2B5EF4-FFF2-40B4-BE49-F238E27FC236}">
                <a16:creationId xmlns:a16="http://schemas.microsoft.com/office/drawing/2014/main" id="{2C451588-5BC4-4E99-915E-F095D2A93C20}"/>
              </a:ext>
            </a:extLst>
          </p:cNvPr>
          <p:cNvGrpSpPr/>
          <p:nvPr/>
        </p:nvGrpSpPr>
        <p:grpSpPr>
          <a:xfrm>
            <a:off x="4530500" y="2995046"/>
            <a:ext cx="2123452" cy="430887"/>
            <a:chOff x="1331640" y="2902886"/>
            <a:chExt cx="2880320" cy="430887"/>
          </a:xfrm>
        </p:grpSpPr>
        <p:cxnSp>
          <p:nvCxnSpPr>
            <p:cNvPr id="65" name="Rechte verbindingslijn met pijl 13">
              <a:extLst>
                <a:ext uri="{FF2B5EF4-FFF2-40B4-BE49-F238E27FC236}">
                  <a16:creationId xmlns:a16="http://schemas.microsoft.com/office/drawing/2014/main" id="{F66F68A4-89F1-45D3-AD0A-DDA81198455D}"/>
                </a:ext>
              </a:extLst>
            </p:cNvPr>
            <p:cNvCxnSpPr/>
            <p:nvPr/>
          </p:nvCxnSpPr>
          <p:spPr bwMode="auto">
            <a:xfrm>
              <a:off x="1331640" y="3284984"/>
              <a:ext cx="2880320" cy="1588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6" name="Tekstvak 14">
              <a:extLst>
                <a:ext uri="{FF2B5EF4-FFF2-40B4-BE49-F238E27FC236}">
                  <a16:creationId xmlns:a16="http://schemas.microsoft.com/office/drawing/2014/main" id="{713E1562-B908-41C7-9BF8-A5D7F3F2D248}"/>
                </a:ext>
              </a:extLst>
            </p:cNvPr>
            <p:cNvSpPr txBox="1"/>
            <p:nvPr/>
          </p:nvSpPr>
          <p:spPr>
            <a:xfrm>
              <a:off x="3851921" y="2902886"/>
              <a:ext cx="35703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BE" sz="2200" i="0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cxnSp>
        <p:nvCxnSpPr>
          <p:cNvPr id="67" name="Rechte verbindingslijn met pijl 37">
            <a:extLst>
              <a:ext uri="{FF2B5EF4-FFF2-40B4-BE49-F238E27FC236}">
                <a16:creationId xmlns:a16="http://schemas.microsoft.com/office/drawing/2014/main" id="{8844A46B-C12D-49F2-B3A9-31635A658024}"/>
              </a:ext>
            </a:extLst>
          </p:cNvPr>
          <p:cNvCxnSpPr/>
          <p:nvPr/>
        </p:nvCxnSpPr>
        <p:spPr bwMode="auto">
          <a:xfrm>
            <a:off x="1382607" y="360335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kstvak 85">
            <a:extLst>
              <a:ext uri="{FF2B5EF4-FFF2-40B4-BE49-F238E27FC236}">
                <a16:creationId xmlns:a16="http://schemas.microsoft.com/office/drawing/2014/main" id="{DE5D4546-0285-4DE6-B583-5A3B3530B7FA}"/>
              </a:ext>
            </a:extLst>
          </p:cNvPr>
          <p:cNvSpPr txBox="1"/>
          <p:nvPr/>
        </p:nvSpPr>
        <p:spPr>
          <a:xfrm>
            <a:off x="1382607" y="3811188"/>
            <a:ext cx="577402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rgbClr val="000000"/>
                </a:solidFill>
              </a:rPr>
              <a:t>brk</a:t>
            </a:r>
            <a:endParaRPr lang="nl-BE" sz="2200" i="0" dirty="0">
              <a:solidFill>
                <a:srgbClr val="000000"/>
              </a:solidFill>
            </a:endParaRPr>
          </a:p>
        </p:txBody>
      </p:sp>
      <p:sp>
        <p:nvSpPr>
          <p:cNvPr id="69" name="Rechthoek 17">
            <a:extLst>
              <a:ext uri="{FF2B5EF4-FFF2-40B4-BE49-F238E27FC236}">
                <a16:creationId xmlns:a16="http://schemas.microsoft.com/office/drawing/2014/main" id="{19A5AD4E-773A-47BA-AD8A-C2591DCAA895}"/>
              </a:ext>
            </a:extLst>
          </p:cNvPr>
          <p:cNvSpPr/>
          <p:nvPr/>
        </p:nvSpPr>
        <p:spPr bwMode="auto">
          <a:xfrm>
            <a:off x="1204200" y="3395728"/>
            <a:ext cx="178407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70" name="Rechte verbindingslijn met pijl 37">
            <a:extLst>
              <a:ext uri="{FF2B5EF4-FFF2-40B4-BE49-F238E27FC236}">
                <a16:creationId xmlns:a16="http://schemas.microsoft.com/office/drawing/2014/main" id="{43F002BE-D771-451E-905E-9094FDBE04A3}"/>
              </a:ext>
            </a:extLst>
          </p:cNvPr>
          <p:cNvCxnSpPr/>
          <p:nvPr/>
        </p:nvCxnSpPr>
        <p:spPr bwMode="auto">
          <a:xfrm>
            <a:off x="4762768" y="359907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kstvak 85">
            <a:extLst>
              <a:ext uri="{FF2B5EF4-FFF2-40B4-BE49-F238E27FC236}">
                <a16:creationId xmlns:a16="http://schemas.microsoft.com/office/drawing/2014/main" id="{F3326F95-4633-48F0-9C85-E297A24A5B43}"/>
              </a:ext>
            </a:extLst>
          </p:cNvPr>
          <p:cNvSpPr txBox="1"/>
          <p:nvPr/>
        </p:nvSpPr>
        <p:spPr>
          <a:xfrm>
            <a:off x="4762768" y="3806916"/>
            <a:ext cx="577402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nl-BE" sz="2200" i="0" dirty="0" err="1">
                <a:solidFill>
                  <a:srgbClr val="000000"/>
                </a:solidFill>
              </a:rPr>
              <a:t>brk</a:t>
            </a:r>
            <a:endParaRPr lang="nl-BE" sz="2200" i="0" dirty="0">
              <a:solidFill>
                <a:srgbClr val="000000"/>
              </a:solidFill>
            </a:endParaRPr>
          </a:p>
        </p:txBody>
      </p:sp>
      <p:sp>
        <p:nvSpPr>
          <p:cNvPr id="72" name="Rechthoek 17">
            <a:extLst>
              <a:ext uri="{FF2B5EF4-FFF2-40B4-BE49-F238E27FC236}">
                <a16:creationId xmlns:a16="http://schemas.microsoft.com/office/drawing/2014/main" id="{20588A8F-69FB-44CA-878C-68D5952E0943}"/>
              </a:ext>
            </a:extLst>
          </p:cNvPr>
          <p:cNvSpPr/>
          <p:nvPr/>
        </p:nvSpPr>
        <p:spPr bwMode="auto">
          <a:xfrm>
            <a:off x="4542237" y="3391456"/>
            <a:ext cx="220532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73" name="Rechte verbindingslijn met pijl 37">
            <a:extLst>
              <a:ext uri="{FF2B5EF4-FFF2-40B4-BE49-F238E27FC236}">
                <a16:creationId xmlns:a16="http://schemas.microsoft.com/office/drawing/2014/main" id="{32CA2E74-8C9B-4028-B056-3EFF8AD61FB3}"/>
              </a:ext>
            </a:extLst>
          </p:cNvPr>
          <p:cNvCxnSpPr/>
          <p:nvPr/>
        </p:nvCxnSpPr>
        <p:spPr bwMode="auto">
          <a:xfrm>
            <a:off x="1382607" y="4384087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Rechte verbindingslijn met pijl 37">
            <a:extLst>
              <a:ext uri="{FF2B5EF4-FFF2-40B4-BE49-F238E27FC236}">
                <a16:creationId xmlns:a16="http://schemas.microsoft.com/office/drawing/2014/main" id="{1EB12180-C225-4306-90C4-8126739A219B}"/>
              </a:ext>
            </a:extLst>
          </p:cNvPr>
          <p:cNvCxnSpPr/>
          <p:nvPr/>
        </p:nvCxnSpPr>
        <p:spPr bwMode="auto">
          <a:xfrm>
            <a:off x="1382607" y="486322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Rechthoek 17">
            <a:extLst>
              <a:ext uri="{FF2B5EF4-FFF2-40B4-BE49-F238E27FC236}">
                <a16:creationId xmlns:a16="http://schemas.microsoft.com/office/drawing/2014/main" id="{6E75FC76-3146-4BDF-8978-16C424DC8554}"/>
              </a:ext>
            </a:extLst>
          </p:cNvPr>
          <p:cNvSpPr/>
          <p:nvPr/>
        </p:nvSpPr>
        <p:spPr bwMode="auto">
          <a:xfrm>
            <a:off x="1382606" y="5652000"/>
            <a:ext cx="496627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76" name="Rechte verbindingslijn met pijl 37">
            <a:extLst>
              <a:ext uri="{FF2B5EF4-FFF2-40B4-BE49-F238E27FC236}">
                <a16:creationId xmlns:a16="http://schemas.microsoft.com/office/drawing/2014/main" id="{177E8084-BACA-408C-9B15-EBCDB414BAAE}"/>
              </a:ext>
            </a:extLst>
          </p:cNvPr>
          <p:cNvCxnSpPr/>
          <p:nvPr/>
        </p:nvCxnSpPr>
        <p:spPr bwMode="auto">
          <a:xfrm>
            <a:off x="1873447" y="4863225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7" name="Rechte verbindingslijn met pijl 37">
            <a:extLst>
              <a:ext uri="{FF2B5EF4-FFF2-40B4-BE49-F238E27FC236}">
                <a16:creationId xmlns:a16="http://schemas.microsoft.com/office/drawing/2014/main" id="{AAFB5648-EC33-4174-A54F-B5455A44C4D3}"/>
              </a:ext>
            </a:extLst>
          </p:cNvPr>
          <p:cNvCxnSpPr/>
          <p:nvPr/>
        </p:nvCxnSpPr>
        <p:spPr bwMode="auto">
          <a:xfrm>
            <a:off x="1867660" y="4384087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8" name="Rechte verbindingslijn met pijl 37">
            <a:extLst>
              <a:ext uri="{FF2B5EF4-FFF2-40B4-BE49-F238E27FC236}">
                <a16:creationId xmlns:a16="http://schemas.microsoft.com/office/drawing/2014/main" id="{F8B575DF-06E7-484D-8F73-02DE4661333E}"/>
              </a:ext>
            </a:extLst>
          </p:cNvPr>
          <p:cNvCxnSpPr/>
          <p:nvPr/>
        </p:nvCxnSpPr>
        <p:spPr bwMode="auto">
          <a:xfrm>
            <a:off x="1867660" y="3599078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9" name="Rechte verbindingslijn met pijl 37">
            <a:extLst>
              <a:ext uri="{FF2B5EF4-FFF2-40B4-BE49-F238E27FC236}">
                <a16:creationId xmlns:a16="http://schemas.microsoft.com/office/drawing/2014/main" id="{5D3598D0-2DD2-4DE7-B3FC-23072CEB61DC}"/>
              </a:ext>
            </a:extLst>
          </p:cNvPr>
          <p:cNvCxnSpPr/>
          <p:nvPr/>
        </p:nvCxnSpPr>
        <p:spPr bwMode="auto">
          <a:xfrm>
            <a:off x="4762769" y="4388359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Rechte verbindingslijn met pijl 37">
            <a:extLst>
              <a:ext uri="{FF2B5EF4-FFF2-40B4-BE49-F238E27FC236}">
                <a16:creationId xmlns:a16="http://schemas.microsoft.com/office/drawing/2014/main" id="{003390F8-62F9-4810-BB31-798513EDD97E}"/>
              </a:ext>
            </a:extLst>
          </p:cNvPr>
          <p:cNvCxnSpPr/>
          <p:nvPr/>
        </p:nvCxnSpPr>
        <p:spPr bwMode="auto">
          <a:xfrm>
            <a:off x="4762769" y="4867497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hthoek 17">
            <a:extLst>
              <a:ext uri="{FF2B5EF4-FFF2-40B4-BE49-F238E27FC236}">
                <a16:creationId xmlns:a16="http://schemas.microsoft.com/office/drawing/2014/main" id="{D9F74AC7-DF37-4F78-9D88-4A918CC4866F}"/>
              </a:ext>
            </a:extLst>
          </p:cNvPr>
          <p:cNvSpPr/>
          <p:nvPr/>
        </p:nvSpPr>
        <p:spPr bwMode="auto">
          <a:xfrm>
            <a:off x="4762768" y="5643962"/>
            <a:ext cx="496627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82" name="Rechte verbindingslijn met pijl 37">
            <a:extLst>
              <a:ext uri="{FF2B5EF4-FFF2-40B4-BE49-F238E27FC236}">
                <a16:creationId xmlns:a16="http://schemas.microsoft.com/office/drawing/2014/main" id="{F98AFC40-B618-48D9-880E-4EF485E0738F}"/>
              </a:ext>
            </a:extLst>
          </p:cNvPr>
          <p:cNvCxnSpPr/>
          <p:nvPr/>
        </p:nvCxnSpPr>
        <p:spPr bwMode="auto">
          <a:xfrm>
            <a:off x="5253609" y="4867497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3" name="Rechte verbindingslijn met pijl 37">
            <a:extLst>
              <a:ext uri="{FF2B5EF4-FFF2-40B4-BE49-F238E27FC236}">
                <a16:creationId xmlns:a16="http://schemas.microsoft.com/office/drawing/2014/main" id="{14ADC2C0-E8D6-404B-9680-8685008795E1}"/>
              </a:ext>
            </a:extLst>
          </p:cNvPr>
          <p:cNvCxnSpPr/>
          <p:nvPr/>
        </p:nvCxnSpPr>
        <p:spPr bwMode="auto">
          <a:xfrm>
            <a:off x="5247822" y="4388359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4" name="Rechte verbindingslijn met pijl 37">
            <a:extLst>
              <a:ext uri="{FF2B5EF4-FFF2-40B4-BE49-F238E27FC236}">
                <a16:creationId xmlns:a16="http://schemas.microsoft.com/office/drawing/2014/main" id="{7A29A641-797C-4B23-BE05-EE91B1EEA753}"/>
              </a:ext>
            </a:extLst>
          </p:cNvPr>
          <p:cNvCxnSpPr/>
          <p:nvPr/>
        </p:nvCxnSpPr>
        <p:spPr bwMode="auto">
          <a:xfrm>
            <a:off x="5247822" y="3603350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5" name="Rechte verbindingslijn met pijl 37">
            <a:extLst>
              <a:ext uri="{FF2B5EF4-FFF2-40B4-BE49-F238E27FC236}">
                <a16:creationId xmlns:a16="http://schemas.microsoft.com/office/drawing/2014/main" id="{CEAAD01C-18E2-4C6B-9B60-A797F64E0311}"/>
              </a:ext>
            </a:extLst>
          </p:cNvPr>
          <p:cNvCxnSpPr/>
          <p:nvPr/>
        </p:nvCxnSpPr>
        <p:spPr bwMode="auto">
          <a:xfrm>
            <a:off x="2431917" y="3607622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kstvak 85">
            <a:extLst>
              <a:ext uri="{FF2B5EF4-FFF2-40B4-BE49-F238E27FC236}">
                <a16:creationId xmlns:a16="http://schemas.microsoft.com/office/drawing/2014/main" id="{FC6A098B-5692-47E9-A0DB-972CE8522897}"/>
              </a:ext>
            </a:extLst>
          </p:cNvPr>
          <p:cNvSpPr txBox="1"/>
          <p:nvPr/>
        </p:nvSpPr>
        <p:spPr>
          <a:xfrm>
            <a:off x="2382756" y="3815460"/>
            <a:ext cx="7811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87" name="Rechthoek 17">
            <a:extLst>
              <a:ext uri="{FF2B5EF4-FFF2-40B4-BE49-F238E27FC236}">
                <a16:creationId xmlns:a16="http://schemas.microsoft.com/office/drawing/2014/main" id="{C9514DEC-25B8-43F9-883D-7D4E719D00F5}"/>
              </a:ext>
            </a:extLst>
          </p:cNvPr>
          <p:cNvSpPr/>
          <p:nvPr/>
        </p:nvSpPr>
        <p:spPr bwMode="auto">
          <a:xfrm>
            <a:off x="1877009" y="3400001"/>
            <a:ext cx="554908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88" name="Rechte verbindingslijn met pijl 37">
            <a:extLst>
              <a:ext uri="{FF2B5EF4-FFF2-40B4-BE49-F238E27FC236}">
                <a16:creationId xmlns:a16="http://schemas.microsoft.com/office/drawing/2014/main" id="{C77ADE41-8C4A-4FAE-A187-89032CE0CC25}"/>
              </a:ext>
            </a:extLst>
          </p:cNvPr>
          <p:cNvCxnSpPr/>
          <p:nvPr/>
        </p:nvCxnSpPr>
        <p:spPr bwMode="auto">
          <a:xfrm>
            <a:off x="5803232" y="359803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kstvak 85">
            <a:extLst>
              <a:ext uri="{FF2B5EF4-FFF2-40B4-BE49-F238E27FC236}">
                <a16:creationId xmlns:a16="http://schemas.microsoft.com/office/drawing/2014/main" id="{151FF8C3-76D8-44EA-8AB0-55304A94AA50}"/>
              </a:ext>
            </a:extLst>
          </p:cNvPr>
          <p:cNvSpPr txBox="1"/>
          <p:nvPr/>
        </p:nvSpPr>
        <p:spPr>
          <a:xfrm>
            <a:off x="5754071" y="3805869"/>
            <a:ext cx="7811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nl-BE" sz="2200" i="0" dirty="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90" name="Rechthoek 17">
            <a:extLst>
              <a:ext uri="{FF2B5EF4-FFF2-40B4-BE49-F238E27FC236}">
                <a16:creationId xmlns:a16="http://schemas.microsoft.com/office/drawing/2014/main" id="{51B4AE41-3980-4FCD-B830-F1B106828D0F}"/>
              </a:ext>
            </a:extLst>
          </p:cNvPr>
          <p:cNvSpPr/>
          <p:nvPr/>
        </p:nvSpPr>
        <p:spPr bwMode="auto">
          <a:xfrm>
            <a:off x="5248324" y="3390410"/>
            <a:ext cx="554908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91" name="Rechte verbindingslijn met pijl 37">
            <a:extLst>
              <a:ext uri="{FF2B5EF4-FFF2-40B4-BE49-F238E27FC236}">
                <a16:creationId xmlns:a16="http://schemas.microsoft.com/office/drawing/2014/main" id="{9313040A-811D-4019-92DD-43A8DF2A3A2B}"/>
              </a:ext>
            </a:extLst>
          </p:cNvPr>
          <p:cNvCxnSpPr/>
          <p:nvPr/>
        </p:nvCxnSpPr>
        <p:spPr bwMode="auto">
          <a:xfrm>
            <a:off x="2431918" y="4379815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Rechte verbindingslijn met pijl 37">
            <a:extLst>
              <a:ext uri="{FF2B5EF4-FFF2-40B4-BE49-F238E27FC236}">
                <a16:creationId xmlns:a16="http://schemas.microsoft.com/office/drawing/2014/main" id="{0DC017B8-F87B-43C3-BBCF-14C9B47DE761}"/>
              </a:ext>
            </a:extLst>
          </p:cNvPr>
          <p:cNvCxnSpPr/>
          <p:nvPr/>
        </p:nvCxnSpPr>
        <p:spPr bwMode="auto">
          <a:xfrm>
            <a:off x="2431918" y="485895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hthoek 17">
            <a:extLst>
              <a:ext uri="{FF2B5EF4-FFF2-40B4-BE49-F238E27FC236}">
                <a16:creationId xmlns:a16="http://schemas.microsoft.com/office/drawing/2014/main" id="{D3042CDD-C3A8-4096-9E6D-C11A9C885FAF}"/>
              </a:ext>
            </a:extLst>
          </p:cNvPr>
          <p:cNvSpPr/>
          <p:nvPr/>
        </p:nvSpPr>
        <p:spPr bwMode="auto">
          <a:xfrm>
            <a:off x="2431917" y="5647728"/>
            <a:ext cx="672877" cy="14401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A1E60"/>
              </a:buClr>
              <a:buSzPct val="75000"/>
              <a:buFont typeface="Wingdings" pitchFamily="2" charset="2"/>
              <a:buNone/>
              <a:tabLst/>
            </a:pPr>
            <a:endParaRPr kumimoji="0" lang="nl-BE" sz="2200" b="0" i="1" u="none" strike="noStrike" cap="none" normalizeH="0" baseline="0">
              <a:ln>
                <a:noFill/>
              </a:ln>
              <a:solidFill>
                <a:srgbClr val="5F5F5F"/>
              </a:solidFill>
              <a:effectLst/>
              <a:cs typeface="Arial" charset="0"/>
            </a:endParaRPr>
          </a:p>
        </p:txBody>
      </p:sp>
      <p:cxnSp>
        <p:nvCxnSpPr>
          <p:cNvPr id="94" name="Rechte verbindingslijn met pijl 37">
            <a:extLst>
              <a:ext uri="{FF2B5EF4-FFF2-40B4-BE49-F238E27FC236}">
                <a16:creationId xmlns:a16="http://schemas.microsoft.com/office/drawing/2014/main" id="{48A2D35D-8472-4F47-819A-4BBF73BBA71C}"/>
              </a:ext>
            </a:extLst>
          </p:cNvPr>
          <p:cNvCxnSpPr/>
          <p:nvPr/>
        </p:nvCxnSpPr>
        <p:spPr bwMode="auto">
          <a:xfrm>
            <a:off x="3101472" y="4858953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5" name="Rechte verbindingslijn met pijl 37">
            <a:extLst>
              <a:ext uri="{FF2B5EF4-FFF2-40B4-BE49-F238E27FC236}">
                <a16:creationId xmlns:a16="http://schemas.microsoft.com/office/drawing/2014/main" id="{E55257B3-4167-4A9D-933F-67FF34D3094A}"/>
              </a:ext>
            </a:extLst>
          </p:cNvPr>
          <p:cNvCxnSpPr/>
          <p:nvPr/>
        </p:nvCxnSpPr>
        <p:spPr bwMode="auto">
          <a:xfrm flipH="1">
            <a:off x="3104243" y="4388359"/>
            <a:ext cx="3371866" cy="47143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dash"/>
            <a:round/>
            <a:headEnd type="arrow" w="med" len="med"/>
            <a:tailEnd type="none"/>
          </a:ln>
          <a:effectLst/>
        </p:spPr>
      </p:cxnSp>
      <p:cxnSp>
        <p:nvCxnSpPr>
          <p:cNvPr id="96" name="Rechte verbindingslijn met pijl 37">
            <a:extLst>
              <a:ext uri="{FF2B5EF4-FFF2-40B4-BE49-F238E27FC236}">
                <a16:creationId xmlns:a16="http://schemas.microsoft.com/office/drawing/2014/main" id="{4EC9D88E-68FD-4CC0-AC4B-F0C0BA92CEEC}"/>
              </a:ext>
            </a:extLst>
          </p:cNvPr>
          <p:cNvCxnSpPr/>
          <p:nvPr/>
        </p:nvCxnSpPr>
        <p:spPr bwMode="auto">
          <a:xfrm>
            <a:off x="3101472" y="4392631"/>
            <a:ext cx="0" cy="47913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7" name="Rechte verbindingslijn met pijl 37">
            <a:extLst>
              <a:ext uri="{FF2B5EF4-FFF2-40B4-BE49-F238E27FC236}">
                <a16:creationId xmlns:a16="http://schemas.microsoft.com/office/drawing/2014/main" id="{42325FB7-8076-4980-BD25-EB0D21FCB28E}"/>
              </a:ext>
            </a:extLst>
          </p:cNvPr>
          <p:cNvCxnSpPr/>
          <p:nvPr/>
        </p:nvCxnSpPr>
        <p:spPr bwMode="auto">
          <a:xfrm>
            <a:off x="3101472" y="3607622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8" name="Rechte verbindingslijn met pijl 37">
            <a:extLst>
              <a:ext uri="{FF2B5EF4-FFF2-40B4-BE49-F238E27FC236}">
                <a16:creationId xmlns:a16="http://schemas.microsoft.com/office/drawing/2014/main" id="{58FB2C63-3633-4764-8553-F35F99BE48B8}"/>
              </a:ext>
            </a:extLst>
          </p:cNvPr>
          <p:cNvCxnSpPr/>
          <p:nvPr/>
        </p:nvCxnSpPr>
        <p:spPr bwMode="auto">
          <a:xfrm>
            <a:off x="6476109" y="3598031"/>
            <a:ext cx="0" cy="785009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8127CB-93E0-40DB-B000-849041FA5916}"/>
              </a:ext>
            </a:extLst>
          </p:cNvPr>
          <p:cNvSpPr txBox="1"/>
          <p:nvPr/>
        </p:nvSpPr>
        <p:spPr>
          <a:xfrm>
            <a:off x="6971250" y="2133271"/>
            <a:ext cx="4731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Run multiple variants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Suspend at every system call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Rendezvous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Transparency</a:t>
            </a:r>
            <a:endParaRPr lang="en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3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7"/>
    </mc:Choice>
    <mc:Fallback xmlns="">
      <p:transition spd="slow" advTm="15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68" grpId="0"/>
      <p:bldP spid="69" grpId="0" animBg="1"/>
      <p:bldP spid="71" grpId="0"/>
      <p:bldP spid="72" grpId="0" animBg="1"/>
      <p:bldP spid="75" grpId="0" animBg="1"/>
      <p:bldP spid="81" grpId="0" animBg="1"/>
      <p:bldP spid="86" grpId="0"/>
      <p:bldP spid="87" grpId="0" animBg="1"/>
      <p:bldP spid="89" grpId="0"/>
      <p:bldP spid="90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4F3EEA-8357-4879-9E50-7E749B1E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79066"/>
            <a:ext cx="11041200" cy="4464000"/>
          </a:xfrm>
        </p:spPr>
        <p:txBody>
          <a:bodyPr/>
          <a:lstStyle/>
          <a:p>
            <a:r>
              <a:rPr lang="en-GB" dirty="0"/>
              <a:t>CPU time stamp counter and random number generators</a:t>
            </a:r>
          </a:p>
          <a:p>
            <a:r>
              <a:rPr lang="en-GB" dirty="0"/>
              <a:t>Virtual system call interface</a:t>
            </a:r>
          </a:p>
          <a:p>
            <a:r>
              <a:rPr lang="en-GB" dirty="0"/>
              <a:t>Asynchronous signal delivery</a:t>
            </a:r>
          </a:p>
          <a:p>
            <a:r>
              <a:rPr lang="en-GB" dirty="0"/>
              <a:t>Variant address space layout</a:t>
            </a:r>
          </a:p>
          <a:p>
            <a:r>
              <a:rPr lang="en-GB" dirty="0"/>
              <a:t>Multithreading</a:t>
            </a:r>
          </a:p>
          <a:p>
            <a:r>
              <a:rPr lang="en-GB" dirty="0"/>
              <a:t>Address sensitive behaviour</a:t>
            </a:r>
          </a:p>
          <a:p>
            <a:r>
              <a:rPr lang="en-GB" dirty="0"/>
              <a:t>Shared memory inter-process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C93C1-F9F3-4111-A2F8-CD557B0D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9EC292-59E0-4CE2-91D0-C1EA8D79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>
                <a:latin typeface="Arial"/>
                <a:cs typeface="Arial"/>
              </a:rPr>
              <a:t>MVEE </a:t>
            </a:r>
            <a:r>
              <a:rPr lang="en-GB" dirty="0">
                <a:latin typeface="Arial"/>
                <a:cs typeface="Arial"/>
              </a:rPr>
              <a:t>A</a:t>
            </a:r>
            <a:r>
              <a:rPr lang="en-BE" dirty="0" err="1">
                <a:latin typeface="Arial"/>
                <a:cs typeface="Arial"/>
              </a:rPr>
              <a:t>doption</a:t>
            </a:r>
            <a:r>
              <a:rPr lang="en-BE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I</a:t>
            </a:r>
            <a:r>
              <a:rPr lang="en-BE" dirty="0" err="1">
                <a:latin typeface="Arial"/>
                <a:cs typeface="Arial"/>
              </a:rPr>
              <a:t>ssues</a:t>
            </a:r>
            <a:endParaRPr lang="en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A7E26-37BD-40E8-AAF1-23C08EA05E75}"/>
              </a:ext>
            </a:extLst>
          </p:cNvPr>
          <p:cNvSpPr txBox="1"/>
          <p:nvPr/>
        </p:nvSpPr>
        <p:spPr>
          <a:xfrm>
            <a:off x="5872293" y="2551837"/>
            <a:ext cx="6112454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</a:rPr>
              <a:t>Volckaert et al. 2017. Taming parallelism in a multi-variant execution environment. In Proceedings of the ACM European Conference on Computer Systems (</a:t>
            </a:r>
            <a:r>
              <a:rPr lang="en-GB" sz="1200" dirty="0" err="1">
                <a:effectLst/>
                <a:latin typeface="Arial" panose="020B0604020202020204" pitchFamily="34" charset="0"/>
              </a:rPr>
              <a:t>EuroSys</a:t>
            </a:r>
            <a:r>
              <a:rPr lang="en-GB" sz="1200" dirty="0">
                <a:effectLst/>
                <a:latin typeface="Arial" panose="020B0604020202020204" pitchFamily="34" charset="0"/>
              </a:rPr>
              <a:t>).</a:t>
            </a:r>
          </a:p>
          <a:p>
            <a:endParaRPr lang="en-GB" sz="1200" dirty="0"/>
          </a:p>
          <a:p>
            <a:r>
              <a:rPr lang="en-GB" sz="1200" dirty="0">
                <a:latin typeface="Arial" panose="020B0604020202020204" pitchFamily="34" charset="0"/>
              </a:rPr>
              <a:t>Volckaert et al. </a:t>
            </a:r>
            <a:r>
              <a:rPr lang="en-GB" sz="1200" dirty="0">
                <a:effectLst/>
                <a:latin typeface="Arial" panose="020B0604020202020204" pitchFamily="34" charset="0"/>
              </a:rPr>
              <a:t>2016. Cloning your gadgets: Complete ROP attack immunity with multi-variant execution. IEEE Transactions on Dependable and Secure Computing (TDSC) (2016).</a:t>
            </a:r>
          </a:p>
          <a:p>
            <a:endParaRPr lang="en-GB" sz="1200" dirty="0">
              <a:latin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</a:rPr>
              <a:t>Volckaert et al. </a:t>
            </a:r>
            <a:r>
              <a:rPr lang="en-GB" sz="1200" dirty="0">
                <a:effectLst/>
                <a:latin typeface="Arial" panose="020B0604020202020204" pitchFamily="34" charset="0"/>
              </a:rPr>
              <a:t>2012. GHUMVEE: efficient, effective, and flexible replication. In International Symposium on Foundations and Practice of Security (FPS).</a:t>
            </a:r>
          </a:p>
          <a:p>
            <a:endParaRPr lang="en-GB" sz="1200" dirty="0">
              <a:latin typeface="Arial" panose="020B0604020202020204" pitchFamily="34" charset="0"/>
            </a:endParaRPr>
          </a:p>
          <a:p>
            <a:r>
              <a:rPr lang="en-GB" sz="1200" dirty="0"/>
              <a:t>Jacobs, et al. Combating Address-Sensitive Behaviour in MVEEs. KU Leuven. </a:t>
            </a:r>
            <a:r>
              <a:rPr lang="en-GB" sz="1200" dirty="0" err="1"/>
              <a:t>Faculteit</a:t>
            </a:r>
            <a:r>
              <a:rPr lang="en-GB" sz="1200" dirty="0"/>
              <a:t> </a:t>
            </a:r>
            <a:r>
              <a:rPr lang="en-GB" sz="1200" dirty="0" err="1"/>
              <a:t>Industriële</a:t>
            </a:r>
            <a:r>
              <a:rPr lang="en-GB" sz="1200" dirty="0"/>
              <a:t> </a:t>
            </a:r>
            <a:r>
              <a:rPr lang="en-GB" sz="1200" dirty="0" err="1"/>
              <a:t>Ingenieurswetenschappen</a:t>
            </a:r>
            <a:r>
              <a:rPr lang="en-GB" sz="1200" dirty="0"/>
              <a:t>, 2021.</a:t>
            </a:r>
            <a:endParaRPr lang="en-BE" sz="12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547FAA7-8739-4084-9D4F-AE6AE0DAFA53}"/>
              </a:ext>
            </a:extLst>
          </p:cNvPr>
          <p:cNvSpPr txBox="1">
            <a:spLocks/>
          </p:cNvSpPr>
          <p:nvPr/>
        </p:nvSpPr>
        <p:spPr>
          <a:xfrm>
            <a:off x="576000" y="1979066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trike="sngStrike" dirty="0"/>
              <a:t>CPU time stamp counter and random number generators</a:t>
            </a:r>
          </a:p>
          <a:p>
            <a:r>
              <a:rPr lang="en-GB" strike="sngStrike" dirty="0"/>
              <a:t>Virtual system call interface</a:t>
            </a:r>
          </a:p>
          <a:p>
            <a:r>
              <a:rPr lang="en-GB" strike="sngStrike" dirty="0"/>
              <a:t>Asynchronous signal delivery</a:t>
            </a:r>
          </a:p>
          <a:p>
            <a:r>
              <a:rPr lang="en-GB" strike="sngStrike" dirty="0"/>
              <a:t>Variant address space layout</a:t>
            </a:r>
          </a:p>
          <a:p>
            <a:r>
              <a:rPr lang="en-GB" strike="sngStrike" dirty="0"/>
              <a:t>Multithreading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2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2"/>
    </mc:Choice>
    <mc:Fallback xmlns="">
      <p:transition spd="slow" advTm="29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5541F-3CE0-427F-ACA1-B3455F09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457775-573B-41EF-8E84-37864074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Memory Inter-Process Communication</a:t>
            </a:r>
            <a:endParaRPr lang="en-BE" dirty="0"/>
          </a:p>
        </p:txBody>
      </p:sp>
      <p:sp>
        <p:nvSpPr>
          <p:cNvPr id="99" name="Rechthoek 29">
            <a:extLst>
              <a:ext uri="{FF2B5EF4-FFF2-40B4-BE49-F238E27FC236}">
                <a16:creationId xmlns:a16="http://schemas.microsoft.com/office/drawing/2014/main" id="{79255905-A611-4913-B320-AF361330F298}"/>
              </a:ext>
            </a:extLst>
          </p:cNvPr>
          <p:cNvSpPr/>
          <p:nvPr/>
        </p:nvSpPr>
        <p:spPr>
          <a:xfrm>
            <a:off x="7009870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00" name="Rechthoek 42">
            <a:extLst>
              <a:ext uri="{FF2B5EF4-FFF2-40B4-BE49-F238E27FC236}">
                <a16:creationId xmlns:a16="http://schemas.microsoft.com/office/drawing/2014/main" id="{87D126F5-F233-4288-9D73-03197A0B879E}"/>
              </a:ext>
            </a:extLst>
          </p:cNvPr>
          <p:cNvSpPr/>
          <p:nvPr/>
        </p:nvSpPr>
        <p:spPr>
          <a:xfrm>
            <a:off x="7009870" y="1961549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 2</a:t>
            </a:r>
          </a:p>
        </p:txBody>
      </p:sp>
      <p:sp>
        <p:nvSpPr>
          <p:cNvPr id="101" name="Rechthoek 29">
            <a:extLst>
              <a:ext uri="{FF2B5EF4-FFF2-40B4-BE49-F238E27FC236}">
                <a16:creationId xmlns:a16="http://schemas.microsoft.com/office/drawing/2014/main" id="{4A405883-533C-4229-A215-52AD53D3DF9C}"/>
              </a:ext>
            </a:extLst>
          </p:cNvPr>
          <p:cNvSpPr/>
          <p:nvPr/>
        </p:nvSpPr>
        <p:spPr>
          <a:xfrm>
            <a:off x="3063941" y="1170461"/>
            <a:ext cx="2112929" cy="427783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/>
          </a:p>
        </p:txBody>
      </p:sp>
      <p:sp>
        <p:nvSpPr>
          <p:cNvPr id="102" name="Rechthoek 42">
            <a:extLst>
              <a:ext uri="{FF2B5EF4-FFF2-40B4-BE49-F238E27FC236}">
                <a16:creationId xmlns:a16="http://schemas.microsoft.com/office/drawing/2014/main" id="{466D3BB6-F0A0-4449-9277-F0E266E69913}"/>
              </a:ext>
            </a:extLst>
          </p:cNvPr>
          <p:cNvSpPr/>
          <p:nvPr/>
        </p:nvSpPr>
        <p:spPr>
          <a:xfrm>
            <a:off x="3063938" y="1955472"/>
            <a:ext cx="2112929" cy="785010"/>
          </a:xfrm>
          <a:prstGeom prst="rect">
            <a:avLst/>
          </a:prstGeom>
          <a:solidFill>
            <a:srgbClr val="1D8DB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200" dirty="0"/>
              <a:t>Program 1</a:t>
            </a:r>
          </a:p>
        </p:txBody>
      </p:sp>
      <p:sp>
        <p:nvSpPr>
          <p:cNvPr id="151" name="Rechthoek 42">
            <a:extLst>
              <a:ext uri="{FF2B5EF4-FFF2-40B4-BE49-F238E27FC236}">
                <a16:creationId xmlns:a16="http://schemas.microsoft.com/office/drawing/2014/main" id="{03AC2319-6B52-4074-94B0-0613F1CDC9F0}"/>
              </a:ext>
            </a:extLst>
          </p:cNvPr>
          <p:cNvSpPr/>
          <p:nvPr/>
        </p:nvSpPr>
        <p:spPr>
          <a:xfrm>
            <a:off x="3063937" y="3959997"/>
            <a:ext cx="2112929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sp>
        <p:nvSpPr>
          <p:cNvPr id="11" name="Rechthoek 42">
            <a:extLst>
              <a:ext uri="{FF2B5EF4-FFF2-40B4-BE49-F238E27FC236}">
                <a16:creationId xmlns:a16="http://schemas.microsoft.com/office/drawing/2014/main" id="{F246ECD9-9886-4183-B917-4027113D350A}"/>
              </a:ext>
            </a:extLst>
          </p:cNvPr>
          <p:cNvSpPr/>
          <p:nvPr/>
        </p:nvSpPr>
        <p:spPr>
          <a:xfrm>
            <a:off x="7009866" y="3959997"/>
            <a:ext cx="2112929" cy="78501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B9B9A0-32E4-4CD0-BC4D-7C627B583EE1}"/>
              </a:ext>
            </a:extLst>
          </p:cNvPr>
          <p:cNvGrpSpPr/>
          <p:nvPr/>
        </p:nvGrpSpPr>
        <p:grpSpPr>
          <a:xfrm>
            <a:off x="3058682" y="1353193"/>
            <a:ext cx="6058289" cy="3391814"/>
            <a:chOff x="590399" y="1353193"/>
            <a:chExt cx="6058289" cy="3391814"/>
          </a:xfrm>
        </p:grpSpPr>
        <p:pic>
          <p:nvPicPr>
            <p:cNvPr id="150" name="Picture 14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E81024D1-48EF-4158-B8BE-9CB9726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5833" y="1353193"/>
              <a:ext cx="1466850" cy="1466850"/>
            </a:xfrm>
            <a:prstGeom prst="rect">
              <a:avLst/>
            </a:prstGeom>
          </p:spPr>
        </p:pic>
        <p:sp>
          <p:nvSpPr>
            <p:cNvPr id="12" name="Rechthoek 42">
              <a:extLst>
                <a:ext uri="{FF2B5EF4-FFF2-40B4-BE49-F238E27FC236}">
                  <a16:creationId xmlns:a16="http://schemas.microsoft.com/office/drawing/2014/main" id="{FAF1B8BD-038C-4ED5-8DB2-1A4CFDFB82B6}"/>
                </a:ext>
              </a:extLst>
            </p:cNvPr>
            <p:cNvSpPr/>
            <p:nvPr/>
          </p:nvSpPr>
          <p:spPr>
            <a:xfrm>
              <a:off x="3061963" y="2092462"/>
              <a:ext cx="457485" cy="16996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2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31D1B8-A51F-42D2-A77F-42FFA924A9E1}"/>
                </a:ext>
              </a:extLst>
            </p:cNvPr>
            <p:cNvCxnSpPr>
              <a:cxnSpLocks/>
            </p:cNvCxnSpPr>
            <p:nvPr/>
          </p:nvCxnSpPr>
          <p:spPr>
            <a:xfrm>
              <a:off x="3519448" y="2091600"/>
              <a:ext cx="3129240" cy="1868400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BE8F05-7457-44A6-9281-B7CF3DC5E17E}"/>
                </a:ext>
              </a:extLst>
            </p:cNvPr>
            <p:cNvCxnSpPr>
              <a:cxnSpLocks/>
            </p:cNvCxnSpPr>
            <p:nvPr/>
          </p:nvCxnSpPr>
          <p:spPr>
            <a:xfrm>
              <a:off x="3061963" y="2262430"/>
              <a:ext cx="1473800" cy="2482577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BBF3BD-C6D4-4767-9B8C-B72260C4FA0E}"/>
                </a:ext>
              </a:extLst>
            </p:cNvPr>
            <p:cNvCxnSpPr/>
            <p:nvPr/>
          </p:nvCxnSpPr>
          <p:spPr>
            <a:xfrm flipV="1">
              <a:off x="590399" y="2091600"/>
              <a:ext cx="2473200" cy="1868400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694966-55FF-4890-A251-7FBF56087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2757" y="2262369"/>
              <a:ext cx="816691" cy="2482638"/>
            </a:xfrm>
            <a:prstGeom prst="line">
              <a:avLst/>
            </a:prstGeom>
            <a:ln w="1270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Left Bracket 7">
            <a:extLst>
              <a:ext uri="{FF2B5EF4-FFF2-40B4-BE49-F238E27FC236}">
                <a16:creationId xmlns:a16="http://schemas.microsoft.com/office/drawing/2014/main" id="{00108EEB-44FA-40AC-9E96-914DB58A722B}"/>
              </a:ext>
            </a:extLst>
          </p:cNvPr>
          <p:cNvSpPr/>
          <p:nvPr/>
        </p:nvSpPr>
        <p:spPr>
          <a:xfrm>
            <a:off x="2753669" y="2469462"/>
            <a:ext cx="305013" cy="1671547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1C127D93-64D8-4A02-90FE-BE6DFDE3ACEC}"/>
              </a:ext>
            </a:extLst>
          </p:cNvPr>
          <p:cNvSpPr/>
          <p:nvPr/>
        </p:nvSpPr>
        <p:spPr>
          <a:xfrm flipH="1">
            <a:off x="9117347" y="2469461"/>
            <a:ext cx="305013" cy="1671547"/>
          </a:xfrm>
          <a:prstGeom prst="leftBracket">
            <a:avLst>
              <a:gd name="adj" fmla="val 0"/>
            </a:avLst>
          </a:prstGeom>
          <a:ln w="381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3D1E7-5891-4F79-A0EE-304EC6F03A6E}"/>
              </a:ext>
            </a:extLst>
          </p:cNvPr>
          <p:cNvSpPr/>
          <p:nvPr/>
        </p:nvSpPr>
        <p:spPr>
          <a:xfrm>
            <a:off x="3096605" y="2347977"/>
            <a:ext cx="237336" cy="237336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ED78B9-765D-43E8-9A19-400F14A69C04}"/>
              </a:ext>
            </a:extLst>
          </p:cNvPr>
          <p:cNvSpPr/>
          <p:nvPr/>
        </p:nvSpPr>
        <p:spPr>
          <a:xfrm>
            <a:off x="3998634" y="4233834"/>
            <a:ext cx="237336" cy="2373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B1B0FB-C2DB-4A12-8BE3-1F262919FEAC}"/>
              </a:ext>
            </a:extLst>
          </p:cNvPr>
          <p:cNvSpPr/>
          <p:nvPr/>
        </p:nvSpPr>
        <p:spPr>
          <a:xfrm>
            <a:off x="8830762" y="4022340"/>
            <a:ext cx="237336" cy="237336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E68F18-7CB8-4386-B919-3DA76103AC9D}"/>
              </a:ext>
            </a:extLst>
          </p:cNvPr>
          <p:cNvSpPr/>
          <p:nvPr/>
        </p:nvSpPr>
        <p:spPr>
          <a:xfrm>
            <a:off x="8830762" y="4022341"/>
            <a:ext cx="237336" cy="237336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3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1"/>
    </mc:Choice>
    <mc:Fallback xmlns="">
      <p:transition spd="slow" advTm="39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-0.03802 0.00023 C -0.03802 0.08148 -0.03802 0.16273 -0.03789 0.24422 L 0.00104 0.2446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7.40741E-7 L 0.13424 -0.31643 L 0.33255 0.00324 " pathEditMode="relative" ptsTypes="A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23 L 0.03867 0.00024 C 0.0388 -0.07662 0.03867 -0.16828 0.03867 -0.24398 L 2.08333E-7 -0.2444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2" grpId="0" animBg="1"/>
      <p:bldP spid="32" grpId="1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7712F-AFFF-4762-A9C3-140B7066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56768B-DC13-4564-9BB1-8CB16B2A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Memory Usage in the Wild</a:t>
            </a:r>
            <a:endParaRPr lang="en-BE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570D7FA-034D-4684-A321-FE38CA9E1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04" y="1464399"/>
            <a:ext cx="1849155" cy="158411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5EA9E5-2EA1-425E-919F-186485519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354" y="3217244"/>
            <a:ext cx="2697606" cy="48786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BD279D-92AB-4140-B3E0-E131B2D27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140" y="1527771"/>
            <a:ext cx="3189967" cy="698887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B010D9D-37D5-4CCA-B817-413D1B223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014" y="4245387"/>
            <a:ext cx="1813203" cy="1450563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2592E06-949C-44AF-B1D9-8D6792D22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644" y="4245387"/>
            <a:ext cx="1567736" cy="1567736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A454FB4-2715-4467-8E17-6FAEB87AF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4251" y="3964009"/>
            <a:ext cx="1345627" cy="1425600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486AD8E8-83B1-4B80-9A30-70D1236A6D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0856" y="3851035"/>
            <a:ext cx="1372419" cy="1425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743554E-B3B4-45C9-8597-A99EE739D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00970" y="4361833"/>
            <a:ext cx="1426110" cy="1426110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0B4C3DBA-2B20-4D11-B549-9386D7004F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43109" y="2718246"/>
            <a:ext cx="3021638" cy="1152000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0A2EFEC-5058-4181-A53E-022C6BEBC4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8315" y="1149587"/>
            <a:ext cx="2571293" cy="1710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1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17"/>
    </mc:Choice>
    <mc:Fallback xmlns="">
      <p:transition spd="slow" advTm="101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3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19.3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0.7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1|0.1|0.1|0.3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3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3|9.5|1.6|12.4|2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1.6|16.8|4.9|6|6|2.4|8.2"/>
</p:tagLst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093B9CA95DF4FAA5454C84CAF83C9" ma:contentTypeVersion="9" ma:contentTypeDescription="Create a new document." ma:contentTypeScope="" ma:versionID="2b744a8b5d85daa84afd70335775350e">
  <xsd:schema xmlns:xsd="http://www.w3.org/2001/XMLSchema" xmlns:xs="http://www.w3.org/2001/XMLSchema" xmlns:p="http://schemas.microsoft.com/office/2006/metadata/properties" xmlns:ns3="2e71c35d-86ae-493e-aa15-ac2f8ada7277" targetNamespace="http://schemas.microsoft.com/office/2006/metadata/properties" ma:root="true" ma:fieldsID="7ea4ee956f99c49cc26f89bc1d942910" ns3:_="">
    <xsd:import namespace="2e71c35d-86ae-493e-aa15-ac2f8ada72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1c35d-86ae-493e-aa15-ac2f8ada7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B11FA-71FC-4005-9FE8-F353E23AA53B}">
  <ds:schemaRefs>
    <ds:schemaRef ds:uri="http://purl.org/dc/terms/"/>
    <ds:schemaRef ds:uri="2e71c35d-86ae-493e-aa15-ac2f8ada7277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6ACB1D-8114-43F5-B3FB-6D921724C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1c35d-86ae-493e-aa15-ac2f8ada7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FD07E2-8331-45F7-BE92-5EA3E1658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presentation_v3</Template>
  <TotalTime>0</TotalTime>
  <Words>564</Words>
  <Application>Microsoft Office PowerPoint</Application>
  <PresentationFormat>Widescreen</PresentationFormat>
  <Paragraphs>258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Wingdings</vt:lpstr>
      <vt:lpstr>KU Leuven</vt:lpstr>
      <vt:lpstr>KU Leuven Sedes</vt:lpstr>
      <vt:lpstr>Sharing is Caring: Secure and Efficient Shared Memory Support for MVEEs</vt:lpstr>
      <vt:lpstr>PowerPoint Presentation</vt:lpstr>
      <vt:lpstr>Exploiting Memory Vulnerabilities</vt:lpstr>
      <vt:lpstr>Software Diversity</vt:lpstr>
      <vt:lpstr>Multi-Variant Execution Environments (MVEEs)</vt:lpstr>
      <vt:lpstr>Multi-Variant Execution Environments (MVEEs)</vt:lpstr>
      <vt:lpstr>MVEE Adoption Issues</vt:lpstr>
      <vt:lpstr>Shared Memory Inter-Process Communication</vt:lpstr>
      <vt:lpstr>Shared Memory Usage in the Wild</vt:lpstr>
      <vt:lpstr>Shared Memory in MVEEs</vt:lpstr>
      <vt:lpstr>Cross-Process Handler</vt:lpstr>
      <vt:lpstr>In-Process Handler</vt:lpstr>
      <vt:lpstr>In-Process Handler</vt:lpstr>
      <vt:lpstr>Diversified Data in Shared Memory</vt:lpstr>
      <vt:lpstr>Security Challenges</vt:lpstr>
      <vt:lpstr>Evaluation Results</vt:lpstr>
      <vt:lpstr>0xC3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2022-04-01T14:56:50Z</dcterms:created>
  <dcterms:modified xsi:type="dcterms:W3CDTF">2022-04-25T10:02:25Z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0x010100345093B9CA95DF4FAA5454C84CAF83C9</vt:lpwstr>
  </property>
</Properties>
</file>